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1" d="100"/>
          <a:sy n="81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Молитва -</a:t>
            </a:r>
            <a:r>
              <a:rPr lang="en-US" dirty="0"/>
              <a:t>&gt; </a:t>
            </a:r>
            <a:r>
              <a:rPr lang="ru-RU" dirty="0"/>
              <a:t>прис</a:t>
            </a:r>
            <a:r>
              <a:rPr lang="uk-UA" dirty="0"/>
              <a:t>пів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7E2CB-64EC-4557-A6AD-8DB0D26EA3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30.05.2020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331871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Господи Великий, я не заслужив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Рясної благодаті, всіх обіцянок Твоїх.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Вражений любов’ю, що мені даруєш Ти.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Жертвою Своєю Ти за гріх мій заплатив.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34627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Любов Твоя, Боже, океанів глибша,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І за хмари вища, лине до зірок.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Любов Твоя, Боже, океанів глибша,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І за хмари вища, лине до зірок.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628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3390718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Господи Великий, я не заслужив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Рясної благодаті, всіх обіцянок Твоїх.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Вражений любов’ю, що мені даруєш Ти.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Жертвою Своєю Ти за гріх мій заплатив.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318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331871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Любов Твоя, Боже, океанів глибша,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І за хмари вища, лине до зірок.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Любов Твоя, Боже, океанів глибша,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І за хмари вища, лине до зірок.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7545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254814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Ця любов не має меж.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(4 р.)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3763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3174694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Любов Твоя, Боже, океанів глибша,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І за хмари вища, лине до зірок.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Любов Твоя, Боже, океанів глибша,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І за хмари вища, лине до зірок.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001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192</Words>
  <Application>Microsoft Office PowerPoint</Application>
  <PresentationFormat>Экран (4:3)</PresentationFormat>
  <Paragraphs>8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Господи Великий, я не заслужив  Рясної благодаті, всіх обіцянок Твоїх.  Вражений любов’ю, що мені даруєш Ти.  Жертвою Своєю Ти за гріх мій заплатив.</vt:lpstr>
      <vt:lpstr>Любов Твоя, Боже, океанів глибша,  І за хмари вища, лине до зірок.  Любов Твоя, Боже, океанів глибша,  І за хмари вища, лине до зірок. </vt:lpstr>
      <vt:lpstr>Господи Великий, я не заслужив  Рясної благодаті, всіх обіцянок Твоїх.  Вражений любов’ю, що мені даруєш Ти.  Жертвою Своєю Ти за гріх мій заплатив.</vt:lpstr>
      <vt:lpstr>Любов Твоя, Боже, океанів глибша,  І за хмари вища, лине до зірок.  Любов Твоя, Боже, океанів глибша,  І за хмари вища, лине до зірок. </vt:lpstr>
      <vt:lpstr>Ця любов не має меж. (4 р.)</vt:lpstr>
      <vt:lpstr>Любов Твоя, Боже, океанів глибша,  І за хмари вища, лине до зірок.  Любов Твоя, Боже, океанів глибша,  І за хмари вища, лине до зірок.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15</cp:revision>
  <dcterms:created xsi:type="dcterms:W3CDTF">2018-09-01T11:02:02Z</dcterms:created>
  <dcterms:modified xsi:type="dcterms:W3CDTF">2020-05-30T14:01:22Z</dcterms:modified>
</cp:coreProperties>
</file>