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5400" dirty="0"/>
              <a:t>Господи, як я </a:t>
            </a:r>
            <a:r>
              <a:rPr lang="ru-RU" sz="5400" dirty="0" err="1"/>
              <a:t>бажаю</a:t>
            </a:r>
            <a:r>
              <a:rPr lang="ru-RU" sz="5400" dirty="0"/>
              <a:t/>
            </a:r>
            <a:br>
              <a:rPr lang="ru-RU" sz="5400" dirty="0"/>
            </a:br>
            <a:r>
              <a:rPr lang="ru-RU" sz="5400" dirty="0" err="1"/>
              <a:t>Бачити</a:t>
            </a:r>
            <a:r>
              <a:rPr lang="ru-RU" sz="5400" dirty="0"/>
              <a:t> славу Твою,</a:t>
            </a:r>
            <a:r>
              <a:rPr lang="ru-RU" sz="5400" dirty="0"/>
              <a:t/>
            </a:r>
            <a:br>
              <a:rPr lang="ru-RU" sz="5400" dirty="0"/>
            </a:br>
            <a:r>
              <a:rPr lang="ru-RU" sz="5400" dirty="0" err="1"/>
              <a:t>Відкрий</a:t>
            </a:r>
            <a:r>
              <a:rPr lang="ru-RU" sz="5400" dirty="0"/>
              <a:t> </a:t>
            </a:r>
            <a:r>
              <a:rPr lang="ru-RU" sz="5400" dirty="0" err="1"/>
              <a:t>мої</a:t>
            </a:r>
            <a:r>
              <a:rPr lang="ru-RU" sz="5400" dirty="0"/>
              <a:t> </a:t>
            </a:r>
            <a:r>
              <a:rPr lang="ru-RU" sz="5400" dirty="0" err="1"/>
              <a:t>очі</a:t>
            </a:r>
            <a:r>
              <a:rPr lang="ru-RU" sz="5400" dirty="0"/>
              <a:t>, </a:t>
            </a:r>
            <a:r>
              <a:rPr lang="ru-RU" sz="5400" dirty="0" err="1"/>
              <a:t>очі</a:t>
            </a:r>
            <a:r>
              <a:rPr lang="ru-RU" sz="5400" dirty="0"/>
              <a:t> </a:t>
            </a:r>
            <a:r>
              <a:rPr lang="ru-RU" sz="5400" dirty="0" err="1"/>
              <a:t>відкрий</a:t>
            </a:r>
            <a:r>
              <a:rPr lang="ru-RU" sz="5400" dirty="0"/>
              <a:t>!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800" dirty="0"/>
              <a:t>Як </a:t>
            </a:r>
            <a:r>
              <a:rPr lang="ru-RU" sz="4800" dirty="0" err="1"/>
              <a:t>побачу</a:t>
            </a:r>
            <a:r>
              <a:rPr lang="ru-RU" sz="4800" dirty="0"/>
              <a:t> я Тебе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В </a:t>
            </a:r>
            <a:r>
              <a:rPr lang="ru-RU" sz="4800" dirty="0" err="1"/>
              <a:t>дивнім</a:t>
            </a:r>
            <a:r>
              <a:rPr lang="ru-RU" sz="4800" dirty="0"/>
              <a:t> </a:t>
            </a:r>
            <a:r>
              <a:rPr lang="ru-RU" sz="4800" dirty="0" err="1"/>
              <a:t>сяйві</a:t>
            </a:r>
            <a:r>
              <a:rPr lang="ru-RU" sz="4800" dirty="0"/>
              <a:t> </a:t>
            </a:r>
            <a:r>
              <a:rPr lang="ru-RU" sz="4800" dirty="0" err="1"/>
              <a:t>слави</a:t>
            </a:r>
            <a:r>
              <a:rPr lang="ru-RU" sz="4800" dirty="0"/>
              <a:t> та </a:t>
            </a:r>
            <a:r>
              <a:rPr lang="ru-RU" sz="4800" dirty="0" err="1"/>
              <a:t>сили</a:t>
            </a:r>
            <a:r>
              <a:rPr lang="ru-RU" sz="4800" dirty="0"/>
              <a:t>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Хай Твоя </a:t>
            </a:r>
            <a:r>
              <a:rPr lang="ru-RU" sz="4800" dirty="0" err="1"/>
              <a:t>любов</a:t>
            </a:r>
            <a:r>
              <a:rPr lang="ru-RU" sz="4800" dirty="0"/>
              <a:t> </a:t>
            </a:r>
            <a:r>
              <a:rPr lang="ru-RU" sz="4800" dirty="0" err="1"/>
              <a:t>зійде</a:t>
            </a:r>
            <a:r>
              <a:rPr lang="ru-RU" sz="4800" dirty="0"/>
              <a:t>,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Господь </a:t>
            </a:r>
            <a:r>
              <a:rPr lang="ru-RU" sz="4800" dirty="0" err="1"/>
              <a:t>Святий</a:t>
            </a:r>
            <a:r>
              <a:rPr lang="ru-RU" sz="4800" dirty="0"/>
              <a:t>, </a:t>
            </a:r>
            <a:r>
              <a:rPr lang="ru-RU" sz="4800" dirty="0" err="1"/>
              <a:t>Святий</a:t>
            </a:r>
            <a:r>
              <a:rPr lang="ru-RU" sz="4800" dirty="0"/>
              <a:t>, </a:t>
            </a:r>
            <a:r>
              <a:rPr lang="ru-RU" sz="4800" dirty="0" err="1"/>
              <a:t>Святий</a:t>
            </a:r>
            <a:r>
              <a:rPr lang="ru-RU" sz="4800" dirty="0"/>
              <a:t>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8000" dirty="0" smtClean="0"/>
              <a:t>Господь </a:t>
            </a:r>
            <a:r>
              <a:rPr lang="ru-RU" sz="8000" dirty="0" err="1"/>
              <a:t>Святий</a:t>
            </a:r>
            <a:r>
              <a:rPr lang="ru-RU" sz="8000" dirty="0"/>
              <a:t>,</a:t>
            </a:r>
            <a:r>
              <a:rPr lang="ru-RU" sz="8000" dirty="0"/>
              <a:t/>
            </a:r>
            <a:br>
              <a:rPr lang="ru-RU" sz="8000" dirty="0"/>
            </a:br>
            <a:r>
              <a:rPr lang="ru-RU" sz="8000" dirty="0" smtClean="0"/>
              <a:t>Господь </a:t>
            </a:r>
            <a:r>
              <a:rPr lang="ru-RU" sz="8000" dirty="0" err="1"/>
              <a:t>Святий</a:t>
            </a:r>
            <a:r>
              <a:rPr lang="ru-RU" sz="8000" dirty="0"/>
              <a:t>,</a:t>
            </a:r>
            <a:r>
              <a:rPr lang="ru-RU" sz="8000"/>
              <a:t/>
            </a:r>
            <a:br>
              <a:rPr lang="ru-RU" sz="8000"/>
            </a:br>
            <a:r>
              <a:rPr lang="ru-RU" sz="8000" smtClean="0"/>
              <a:t>Господь </a:t>
            </a:r>
            <a:r>
              <a:rPr lang="ru-RU" sz="8000" dirty="0" err="1"/>
              <a:t>Святий</a:t>
            </a:r>
            <a:r>
              <a:rPr lang="ru-RU" sz="8000" dirty="0"/>
              <a:t>,</a:t>
            </a:r>
            <a:r>
              <a:rPr lang="ru-RU" sz="8000" dirty="0"/>
              <a:t/>
            </a:r>
            <a:br>
              <a:rPr lang="ru-RU" sz="8000" dirty="0"/>
            </a:br>
            <a:r>
              <a:rPr lang="ru-RU" sz="8000" dirty="0" err="1"/>
              <a:t>Очі</a:t>
            </a:r>
            <a:r>
              <a:rPr lang="ru-RU" sz="8000" dirty="0"/>
              <a:t> </a:t>
            </a:r>
            <a:r>
              <a:rPr lang="ru-RU" sz="8000" dirty="0" err="1"/>
              <a:t>відкрий</a:t>
            </a:r>
            <a:r>
              <a:rPr lang="ru-RU" sz="8000" dirty="0"/>
              <a:t>!</a:t>
            </a:r>
            <a:endParaRPr lang="ru-RU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Господи, як я бажаю Бачити славу Твою, Відкрий мої очі, очі відкрий! </vt:lpstr>
      <vt:lpstr>Як побачу я Тебе В дивнім сяйві слави та сили, Хай Твоя любов зійде, Господь Святий, Святий, Святий!</vt:lpstr>
      <vt:lpstr>Господь Святий, Господь Святий, Господь Святий, Очі відкрий!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11</cp:revision>
  <dcterms:created xsi:type="dcterms:W3CDTF">2018-10-13T16:03:43Z</dcterms:created>
  <dcterms:modified xsi:type="dcterms:W3CDTF">2019-11-02T12:45:42Z</dcterms:modified>
</cp:coreProperties>
</file>