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660"/>
  </p:normalViewPr>
  <p:slideViewPr>
    <p:cSldViewPr>
      <p:cViewPr varScale="1">
        <p:scale>
          <a:sx n="83" d="100"/>
          <a:sy n="83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440FF-4927-418F-801F-E415E7251E9A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E2CB-64EC-4557-A6AD-8DB0D26E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Господи, Ти – надія у житті,</a:t>
            </a: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І в Тобі всі джерела доброти,</a:t>
            </a: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В тіні крил Твоїх заспокоюсь я,</a:t>
            </a: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>
                <a:solidFill>
                  <a:schemeClr val="bg1"/>
                </a:solidFill>
              </a:rPr>
              <a:t>Там душа відпочине моя.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6564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rmAutofit/>
          </a:bodyPr>
          <a:lstStyle/>
          <a:p>
            <a:r>
              <a:rPr lang="ru-RU" sz="5000" dirty="0">
                <a:solidFill>
                  <a:schemeClr val="bg1"/>
                </a:solidFill>
              </a:rPr>
              <a:t>Мир і спокій, мир і спокій</a:t>
            </a:r>
            <a:br>
              <a:rPr lang="ru-RU" sz="5000" dirty="0">
                <a:solidFill>
                  <a:schemeClr val="bg1"/>
                </a:solidFill>
              </a:rPr>
            </a:br>
            <a:r>
              <a:rPr lang="ru-RU" sz="5000" dirty="0">
                <a:solidFill>
                  <a:schemeClr val="bg1"/>
                </a:solidFill>
              </a:rPr>
              <a:t>В тіні крил Твоїх святих.</a:t>
            </a:r>
            <a:endParaRPr lang="en-US" sz="5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1735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rmAutofit/>
          </a:bodyPr>
          <a:lstStyle/>
          <a:p>
            <a:r>
              <a:rPr lang="ru-RU" sz="4350" dirty="0">
                <a:solidFill>
                  <a:schemeClr val="bg1"/>
                </a:solidFill>
              </a:rPr>
              <a:t>Скільки б світ не пускав лукавих стріл,</a:t>
            </a:r>
            <a:br>
              <a:rPr lang="ru-RU" sz="4350" dirty="0">
                <a:solidFill>
                  <a:schemeClr val="bg1"/>
                </a:solidFill>
              </a:rPr>
            </a:br>
            <a:r>
              <a:rPr lang="ru-RU" sz="4350" dirty="0">
                <a:solidFill>
                  <a:schemeClr val="bg1"/>
                </a:solidFill>
              </a:rPr>
              <a:t>Я сховаюсь у тіні Твоїх крил,</a:t>
            </a:r>
            <a:br>
              <a:rPr lang="ru-RU" sz="4350" dirty="0">
                <a:solidFill>
                  <a:schemeClr val="bg1"/>
                </a:solidFill>
              </a:rPr>
            </a:br>
            <a:r>
              <a:rPr lang="ru-RU" sz="4350" dirty="0">
                <a:solidFill>
                  <a:schemeClr val="bg1"/>
                </a:solidFill>
              </a:rPr>
              <a:t>Там панує любов і мир святий,</a:t>
            </a:r>
            <a:br>
              <a:rPr lang="ru-RU" sz="4350" dirty="0">
                <a:solidFill>
                  <a:schemeClr val="bg1"/>
                </a:solidFill>
              </a:rPr>
            </a:br>
            <a:r>
              <a:rPr lang="ru-RU" sz="4350" dirty="0">
                <a:solidFill>
                  <a:schemeClr val="bg1"/>
                </a:solidFill>
              </a:rPr>
              <a:t>Будь зі мною завжди, Боже мій.</a:t>
            </a:r>
            <a:endParaRPr lang="en-US" sz="435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1849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77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Тема Office</vt:lpstr>
      <vt:lpstr>Господи, Ти – надія у житті, І в Тобі всі джерела доброти, В тіні крил Твоїх заспокоюсь я, Там душа відпочине моя.</vt:lpstr>
      <vt:lpstr>Мир і спокій, мир і спокій В тіні крил Твоїх святих.</vt:lpstr>
      <vt:lpstr>Скільки б світ не пускав лукавих стріл, Я сховаюсь у тіні Твоїх крил, Там панує любов і мир святий, Будь зі мною завжди, Боже мій.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rela589n</cp:lastModifiedBy>
  <cp:revision>23</cp:revision>
  <dcterms:created xsi:type="dcterms:W3CDTF">2018-09-01T11:02:02Z</dcterms:created>
  <dcterms:modified xsi:type="dcterms:W3CDTF">2020-01-25T08:55:14Z</dcterms:modified>
</cp:coreProperties>
</file>