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692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12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32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805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57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5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95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0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891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14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7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374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2268" y="660400"/>
            <a:ext cx="10109199" cy="5791200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Давши руки друг другу когда-то вдвоем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800" dirty="0">
                <a:solidFill>
                  <a:schemeClr val="bg1"/>
                </a:solidFill>
              </a:rPr>
              <a:t>Озаренные счастьем вы жизнь начинали,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800" dirty="0">
                <a:solidFill>
                  <a:schemeClr val="bg1"/>
                </a:solidFill>
              </a:rPr>
              <a:t>Путь далекий лежал нередко на нем,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800" dirty="0">
                <a:solidFill>
                  <a:schemeClr val="bg1"/>
                </a:solidFill>
              </a:rPr>
              <a:t>Вы шипы и невзгоды дорогой встречали.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/>
            </a:r>
            <a:br>
              <a:rPr lang="ru-RU" sz="4000" dirty="0">
                <a:solidFill>
                  <a:schemeClr val="bg1"/>
                </a:solidFill>
              </a:rPr>
            </a:br>
            <a:endParaRPr lang="uk-U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2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333" y="1320800"/>
            <a:ext cx="10515600" cy="619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Не теряйте тепло нежно любящих рук,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То, что Бог сочетал-пусть никто не разлучит,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Берегите любовь от страданий и мук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Если небо нароет коварные тучи.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uk-U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4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266" y="1307570"/>
            <a:ext cx="10515600" cy="5838296"/>
          </a:xfrm>
        </p:spPr>
        <p:txBody>
          <a:bodyPr/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Говорите друг другу такие слова,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От которых на сердце тревога растает,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В мире зла и греха не хватает тепла,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И целительных слов, и любви не хватает.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uk-UA" sz="4800" dirty="0">
              <a:solidFill>
                <a:schemeClr val="bg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643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266" y="1019704"/>
            <a:ext cx="10515600" cy="5838296"/>
          </a:xfrm>
        </p:spPr>
        <p:txBody>
          <a:bodyPr/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Пронесите вы это тепло чрез года,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Подарите любовь свою детям и внукам,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Научите ценить это их - и тогда,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Вам на старость вернется любовь по заслугам. 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uk-UA" sz="4800" dirty="0">
              <a:solidFill>
                <a:schemeClr val="bg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1418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115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</cp:revision>
  <dcterms:created xsi:type="dcterms:W3CDTF">2019-12-15T15:22:27Z</dcterms:created>
  <dcterms:modified xsi:type="dcterms:W3CDTF">2019-12-15T15:35:00Z</dcterms:modified>
</cp:coreProperties>
</file>