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74168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Дай мне видеть Твою </a:t>
            </a:r>
            <a:r>
              <a:rPr lang="ru-RU" sz="4400" dirty="0" err="1">
                <a:solidFill>
                  <a:schemeClr val="bg1"/>
                </a:solidFill>
              </a:rPr>
              <a:t>славуВ</a:t>
            </a:r>
            <a:r>
              <a:rPr lang="ru-RU" sz="4400" dirty="0">
                <a:solidFill>
                  <a:schemeClr val="bg1"/>
                </a:solidFill>
              </a:rPr>
              <a:t> том, что было и оставило </a:t>
            </a:r>
            <a:r>
              <a:rPr lang="ru-RU" sz="4400" dirty="0" err="1">
                <a:solidFill>
                  <a:schemeClr val="bg1"/>
                </a:solidFill>
              </a:rPr>
              <a:t>шрамы.Дай</a:t>
            </a:r>
            <a:r>
              <a:rPr lang="ru-RU" sz="4400" dirty="0">
                <a:solidFill>
                  <a:schemeClr val="bg1"/>
                </a:solidFill>
              </a:rPr>
              <a:t> мне видеть Твою </a:t>
            </a:r>
            <a:r>
              <a:rPr lang="ru-RU" sz="4400" dirty="0" err="1">
                <a:solidFill>
                  <a:schemeClr val="bg1"/>
                </a:solidFill>
              </a:rPr>
              <a:t>благостьДаже</a:t>
            </a:r>
            <a:r>
              <a:rPr lang="ru-RU" sz="4400" dirty="0">
                <a:solidFill>
                  <a:schemeClr val="bg1"/>
                </a:solidFill>
              </a:rPr>
              <a:t> в Твоем долгом </a:t>
            </a:r>
            <a:r>
              <a:rPr lang="ru-RU" sz="4400" dirty="0" err="1">
                <a:solidFill>
                  <a:schemeClr val="bg1"/>
                </a:solidFill>
              </a:rPr>
              <a:t>молчаньи.Дай</a:t>
            </a:r>
            <a:r>
              <a:rPr lang="ru-RU" sz="4400" dirty="0">
                <a:solidFill>
                  <a:schemeClr val="bg1"/>
                </a:solidFill>
              </a:rPr>
              <a:t> мне видеть Твою </a:t>
            </a:r>
            <a:r>
              <a:rPr lang="ru-RU" sz="4400" dirty="0" err="1">
                <a:solidFill>
                  <a:schemeClr val="bg1"/>
                </a:solidFill>
              </a:rPr>
              <a:t>милость,Когда</a:t>
            </a:r>
            <a:r>
              <a:rPr lang="ru-RU" sz="4400" dirty="0">
                <a:solidFill>
                  <a:schemeClr val="bg1"/>
                </a:solidFill>
              </a:rPr>
              <a:t> из под ног исчезает </a:t>
            </a:r>
            <a:r>
              <a:rPr lang="ru-RU" sz="4400" dirty="0" err="1">
                <a:solidFill>
                  <a:schemeClr val="bg1"/>
                </a:solidFill>
              </a:rPr>
              <a:t>земля.Дай</a:t>
            </a:r>
            <a:r>
              <a:rPr lang="ru-RU" sz="4400" dirty="0">
                <a:solidFill>
                  <a:schemeClr val="bg1"/>
                </a:solidFill>
              </a:rPr>
              <a:t> мне видеть Тебя </a:t>
            </a:r>
            <a:r>
              <a:rPr lang="ru-RU" sz="4400" dirty="0" err="1">
                <a:solidFill>
                  <a:schemeClr val="bg1"/>
                </a:solidFill>
              </a:rPr>
              <a:t>сильнымТам</a:t>
            </a:r>
            <a:r>
              <a:rPr lang="ru-RU" sz="4400" dirty="0">
                <a:solidFill>
                  <a:schemeClr val="bg1"/>
                </a:solidFill>
              </a:rPr>
              <a:t>, где я исчерпал себя.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2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chemeClr val="bg1"/>
                </a:solidFill>
              </a:rPr>
              <a:t> </a:t>
            </a:r>
            <a:r>
              <a:rPr lang="ru-RU" sz="5400" b="1" dirty="0">
                <a:solidFill>
                  <a:schemeClr val="bg1"/>
                </a:solidFill>
              </a:rPr>
              <a:t>Я во плоти моей узрю Бога</a:t>
            </a:r>
            <a:r>
              <a:rPr lang="ru-RU" sz="5400" b="1" dirty="0" smtClean="0">
                <a:solidFill>
                  <a:schemeClr val="bg1"/>
                </a:solidFill>
              </a:rPr>
              <a:t>,</a:t>
            </a:r>
            <a:r>
              <a:rPr lang="uk-UA" sz="5400" b="1" dirty="0" smtClean="0">
                <a:solidFill>
                  <a:schemeClr val="bg1"/>
                </a:solidFill>
              </a:rPr>
              <a:t> </a:t>
            </a:r>
            <a:r>
              <a:rPr lang="ru-RU" sz="5400" b="1" dirty="0">
                <a:solidFill>
                  <a:schemeClr val="bg1"/>
                </a:solidFill>
              </a:rPr>
              <a:t>Мои глаза узрят, не глаза другого.</a:t>
            </a:r>
            <a:r>
              <a:rPr lang="uk-UA" sz="5400" b="1" dirty="0">
                <a:solidFill>
                  <a:schemeClr val="bg1"/>
                </a:solidFill>
              </a:rPr>
              <a:t>          </a:t>
            </a:r>
            <a:r>
              <a:rPr lang="ru-RU" sz="5400" b="1" dirty="0" err="1">
                <a:solidFill>
                  <a:schemeClr val="bg1"/>
                </a:solidFill>
              </a:rPr>
              <a:t>Истаевает</a:t>
            </a:r>
            <a:r>
              <a:rPr lang="ru-RU" sz="5400" b="1" dirty="0">
                <a:solidFill>
                  <a:schemeClr val="bg1"/>
                </a:solidFill>
              </a:rPr>
              <a:t> сердце в </a:t>
            </a:r>
            <a:r>
              <a:rPr lang="ru-RU" sz="5400" b="1" dirty="0" smtClean="0">
                <a:solidFill>
                  <a:schemeClr val="bg1"/>
                </a:solidFill>
              </a:rPr>
              <a:t>груди,</a:t>
            </a:r>
            <a:r>
              <a:rPr lang="en-US" sz="5400" b="1" dirty="0">
                <a:solidFill>
                  <a:schemeClr val="bg1"/>
                </a:solidFill>
              </a:rPr>
              <a:t> </a:t>
            </a:r>
            <a:r>
              <a:rPr lang="ru-RU" sz="5400" b="1" dirty="0" smtClean="0">
                <a:solidFill>
                  <a:schemeClr val="bg1"/>
                </a:solidFill>
              </a:rPr>
              <a:t>Я </a:t>
            </a:r>
            <a:r>
              <a:rPr lang="ru-RU" sz="5400" b="1" dirty="0">
                <a:solidFill>
                  <a:schemeClr val="bg1"/>
                </a:solidFill>
              </a:rPr>
              <a:t>знаю, Искупитель мой жив!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0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101" y="1484784"/>
            <a:ext cx="7416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Дай мне видеть Твою </a:t>
            </a:r>
            <a:r>
              <a:rPr lang="ru-RU" sz="4400" dirty="0" err="1">
                <a:solidFill>
                  <a:schemeClr val="bg1"/>
                </a:solidFill>
              </a:rPr>
              <a:t>милость,Когда</a:t>
            </a:r>
            <a:r>
              <a:rPr lang="ru-RU" sz="4400" dirty="0">
                <a:solidFill>
                  <a:schemeClr val="bg1"/>
                </a:solidFill>
              </a:rPr>
              <a:t> из под ног исчезает </a:t>
            </a:r>
            <a:r>
              <a:rPr lang="ru-RU" sz="4400" dirty="0" err="1">
                <a:solidFill>
                  <a:schemeClr val="bg1"/>
                </a:solidFill>
              </a:rPr>
              <a:t>земля.Дай</a:t>
            </a:r>
            <a:r>
              <a:rPr lang="ru-RU" sz="4400" dirty="0">
                <a:solidFill>
                  <a:schemeClr val="bg1"/>
                </a:solidFill>
              </a:rPr>
              <a:t> мне видеть Тебя </a:t>
            </a:r>
            <a:r>
              <a:rPr lang="ru-RU" sz="4400" dirty="0" err="1">
                <a:solidFill>
                  <a:schemeClr val="bg1"/>
                </a:solidFill>
              </a:rPr>
              <a:t>сильнымТам</a:t>
            </a:r>
            <a:r>
              <a:rPr lang="ru-RU" sz="4400" dirty="0">
                <a:solidFill>
                  <a:schemeClr val="bg1"/>
                </a:solidFill>
              </a:rPr>
              <a:t>, где я исчерпал себя.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2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628800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Христос во мне, Упованье </a:t>
            </a:r>
            <a:r>
              <a:rPr lang="ru-RU" sz="5400" dirty="0" err="1">
                <a:solidFill>
                  <a:schemeClr val="bg1"/>
                </a:solidFill>
              </a:rPr>
              <a:t>славы,Золотой</a:t>
            </a:r>
            <a:r>
              <a:rPr lang="ru-RU" sz="5400" dirty="0">
                <a:solidFill>
                  <a:schemeClr val="bg1"/>
                </a:solidFill>
              </a:rPr>
              <a:t> венец будет вместо праха!</a:t>
            </a:r>
            <a:endParaRPr lang="ru-RU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010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Экран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RePack by Diakov</cp:lastModifiedBy>
  <cp:revision>2</cp:revision>
  <dcterms:created xsi:type="dcterms:W3CDTF">2019-09-14T15:24:03Z</dcterms:created>
  <dcterms:modified xsi:type="dcterms:W3CDTF">2019-09-14T15:37:28Z</dcterms:modified>
</cp:coreProperties>
</file>