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692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2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32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05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578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5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695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06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9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147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67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CE89-3B8C-4B13-A555-015EBE600D0F}" type="datetimeFigureOut">
              <a:rPr lang="uk-UA" smtClean="0"/>
              <a:t>15.12.2019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D349-40D0-4B9C-A4DB-C21D609C444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437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5334" y="1066800"/>
            <a:ext cx="10109199" cy="57912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Де </a:t>
            </a:r>
            <a:r>
              <a:rPr lang="ru-RU" sz="4800" dirty="0" err="1">
                <a:solidFill>
                  <a:schemeClr val="bg1"/>
                </a:solidFill>
              </a:rPr>
              <a:t>згода</a:t>
            </a:r>
            <a:r>
              <a:rPr lang="ru-RU" sz="4800" dirty="0">
                <a:solidFill>
                  <a:schemeClr val="bg1"/>
                </a:solidFill>
              </a:rPr>
              <a:t> в </a:t>
            </a:r>
            <a:r>
              <a:rPr lang="ru-RU" sz="4800" dirty="0" err="1">
                <a:solidFill>
                  <a:schemeClr val="bg1"/>
                </a:solidFill>
              </a:rPr>
              <a:t>сімействі</a:t>
            </a:r>
            <a:r>
              <a:rPr lang="ru-RU" sz="4800" dirty="0">
                <a:solidFill>
                  <a:schemeClr val="bg1"/>
                </a:solidFill>
              </a:rPr>
              <a:t>, там мир і тишина,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 err="1">
                <a:solidFill>
                  <a:schemeClr val="bg1"/>
                </a:solidFill>
              </a:rPr>
              <a:t>Блаженні</a:t>
            </a:r>
            <a:r>
              <a:rPr lang="ru-RU" sz="4800" dirty="0">
                <a:solidFill>
                  <a:schemeClr val="bg1"/>
                </a:solidFill>
              </a:rPr>
              <a:t> там люди, блаженна сторона.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 err="1">
                <a:solidFill>
                  <a:schemeClr val="bg1"/>
                </a:solidFill>
              </a:rPr>
              <a:t>Їх</a:t>
            </a:r>
            <a:r>
              <a:rPr lang="ru-RU" sz="4800" dirty="0">
                <a:solidFill>
                  <a:schemeClr val="bg1"/>
                </a:solidFill>
              </a:rPr>
              <a:t> Бог </a:t>
            </a:r>
            <a:r>
              <a:rPr lang="ru-RU" sz="4800" dirty="0" err="1">
                <a:solidFill>
                  <a:schemeClr val="bg1"/>
                </a:solidFill>
              </a:rPr>
              <a:t>благословляє</a:t>
            </a:r>
            <a:r>
              <a:rPr lang="ru-RU" sz="4800" dirty="0">
                <a:solidFill>
                  <a:schemeClr val="bg1"/>
                </a:solidFill>
              </a:rPr>
              <a:t>, добро </a:t>
            </a:r>
            <a:r>
              <a:rPr lang="ru-RU" sz="4800" dirty="0" err="1">
                <a:solidFill>
                  <a:schemeClr val="bg1"/>
                </a:solidFill>
              </a:rPr>
              <a:t>їм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посилає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800" dirty="0">
                <a:solidFill>
                  <a:schemeClr val="bg1"/>
                </a:solidFill>
              </a:rPr>
              <a:t>І з ними </a:t>
            </a:r>
            <a:r>
              <a:rPr lang="ru-RU" sz="4800" dirty="0" err="1">
                <a:solidFill>
                  <a:schemeClr val="bg1"/>
                </a:solidFill>
              </a:rPr>
              <a:t>ввік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живе</a:t>
            </a:r>
            <a:r>
              <a:rPr lang="ru-RU" sz="4800" dirty="0">
                <a:solidFill>
                  <a:schemeClr val="bg1"/>
                </a:solidFill>
              </a:rPr>
              <a:t>, і </a:t>
            </a:r>
            <a:r>
              <a:rPr lang="ru-RU" sz="4800" dirty="0" err="1">
                <a:solidFill>
                  <a:schemeClr val="bg1"/>
                </a:solidFill>
              </a:rPr>
              <a:t>щастя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їм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дає</a:t>
            </a:r>
            <a:r>
              <a:rPr lang="ru-RU" sz="4800" dirty="0">
                <a:solidFill>
                  <a:schemeClr val="bg1"/>
                </a:solidFill>
              </a:rPr>
              <a:t>.</a:t>
            </a:r>
            <a:endParaRPr lang="uk-UA" sz="48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/>
            </a:r>
            <a:br>
              <a:rPr lang="ru-RU" sz="4000" dirty="0">
                <a:solidFill>
                  <a:schemeClr val="bg1"/>
                </a:solidFill>
              </a:rPr>
            </a:br>
            <a:endParaRPr lang="uk-U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2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4333" y="1320800"/>
            <a:ext cx="10515600" cy="619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Де </a:t>
            </a:r>
            <a:r>
              <a:rPr lang="ru-RU" sz="4800" dirty="0" err="1">
                <a:solidFill>
                  <a:schemeClr val="bg1"/>
                </a:solidFill>
              </a:rPr>
              <a:t>згоди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немає</a:t>
            </a:r>
            <a:r>
              <a:rPr lang="ru-RU" sz="4800" dirty="0">
                <a:solidFill>
                  <a:schemeClr val="bg1"/>
                </a:solidFill>
              </a:rPr>
              <a:t>, там мир не царить,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Там Бог не </a:t>
            </a:r>
            <a:r>
              <a:rPr lang="ru-RU" sz="4800" dirty="0" err="1">
                <a:solidFill>
                  <a:schemeClr val="bg1"/>
                </a:solidFill>
              </a:rPr>
              <a:t>вітає</a:t>
            </a:r>
            <a:r>
              <a:rPr lang="ru-RU" sz="4800" dirty="0">
                <a:solidFill>
                  <a:schemeClr val="bg1"/>
                </a:solidFill>
              </a:rPr>
              <a:t>, добро </a:t>
            </a:r>
            <a:r>
              <a:rPr lang="ru-RU" sz="4800" dirty="0" err="1">
                <a:solidFill>
                  <a:schemeClr val="bg1"/>
                </a:solidFill>
              </a:rPr>
              <a:t>їм</a:t>
            </a:r>
            <a:r>
              <a:rPr lang="ru-RU" sz="4800" dirty="0">
                <a:solidFill>
                  <a:schemeClr val="bg1"/>
                </a:solidFill>
              </a:rPr>
              <a:t> не дарить.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err="1">
                <a:solidFill>
                  <a:schemeClr val="bg1"/>
                </a:solidFill>
              </a:rPr>
              <a:t>Руйнуються</a:t>
            </a:r>
            <a:r>
              <a:rPr lang="ru-RU" sz="4800" dirty="0">
                <a:solidFill>
                  <a:schemeClr val="bg1"/>
                </a:solidFill>
              </a:rPr>
              <a:t> пожитки, добро </a:t>
            </a:r>
            <a:r>
              <a:rPr lang="ru-RU" sz="4800" dirty="0" err="1">
                <a:solidFill>
                  <a:schemeClr val="bg1"/>
                </a:solidFill>
              </a:rPr>
              <a:t>їх</a:t>
            </a:r>
            <a:r>
              <a:rPr lang="ru-RU" sz="4800" dirty="0">
                <a:solidFill>
                  <a:schemeClr val="bg1"/>
                </a:solidFill>
              </a:rPr>
              <a:t>, </a:t>
            </a:r>
            <a:r>
              <a:rPr lang="ru-RU" sz="4800" dirty="0" err="1">
                <a:solidFill>
                  <a:schemeClr val="bg1"/>
                </a:solidFill>
              </a:rPr>
              <a:t>їхні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дітки</a:t>
            </a:r>
            <a:r>
              <a:rPr lang="ru-RU" sz="4800" dirty="0">
                <a:solidFill>
                  <a:schemeClr val="bg1"/>
                </a:solidFill>
              </a:rPr>
              <a:t>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Все </a:t>
            </a:r>
            <a:r>
              <a:rPr lang="ru-RU" sz="4800" dirty="0" err="1">
                <a:solidFill>
                  <a:schemeClr val="bg1"/>
                </a:solidFill>
              </a:rPr>
              <a:t>марно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пропаде</a:t>
            </a:r>
            <a:r>
              <a:rPr lang="ru-RU" sz="4800" dirty="0">
                <a:solidFill>
                  <a:schemeClr val="bg1"/>
                </a:solidFill>
              </a:rPr>
              <a:t>... все </a:t>
            </a:r>
            <a:r>
              <a:rPr lang="ru-RU" sz="4800" dirty="0" err="1">
                <a:solidFill>
                  <a:schemeClr val="bg1"/>
                </a:solidFill>
              </a:rPr>
              <a:t>марно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пропаде</a:t>
            </a:r>
            <a:r>
              <a:rPr lang="ru-RU" sz="4800" dirty="0">
                <a:solidFill>
                  <a:schemeClr val="bg1"/>
                </a:solidFill>
              </a:rPr>
              <a:t>...</a:t>
            </a:r>
            <a:endParaRPr lang="uk-U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48770"/>
            <a:ext cx="10515600" cy="5838296"/>
          </a:xfrm>
        </p:spPr>
        <p:txBody>
          <a:bodyPr/>
          <a:lstStyle/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Пошли нам, Боже, </a:t>
            </a:r>
            <a:r>
              <a:rPr lang="ru-RU" sz="4800" dirty="0" err="1">
                <a:solidFill>
                  <a:schemeClr val="bg1"/>
                </a:solidFill>
              </a:rPr>
              <a:t>згоду</a:t>
            </a:r>
            <a:r>
              <a:rPr lang="ru-RU" sz="4800" dirty="0">
                <a:solidFill>
                  <a:schemeClr val="bg1"/>
                </a:solidFill>
              </a:rPr>
              <a:t>, і мира </a:t>
            </a:r>
            <a:r>
              <a:rPr lang="ru-RU" sz="4800" dirty="0" err="1">
                <a:solidFill>
                  <a:schemeClr val="bg1"/>
                </a:solidFill>
              </a:rPr>
              <a:t>Твій</a:t>
            </a:r>
            <a:r>
              <a:rPr lang="ru-RU" sz="4800" dirty="0">
                <a:solidFill>
                  <a:schemeClr val="bg1"/>
                </a:solidFill>
              </a:rPr>
              <a:t> покров,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err="1">
                <a:solidFill>
                  <a:schemeClr val="bg1"/>
                </a:solidFill>
              </a:rPr>
              <a:t>Щоб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жити</a:t>
            </a:r>
            <a:r>
              <a:rPr lang="ru-RU" sz="4800" dirty="0">
                <a:solidFill>
                  <a:schemeClr val="bg1"/>
                </a:solidFill>
              </a:rPr>
              <a:t> в </a:t>
            </a:r>
            <a:r>
              <a:rPr lang="ru-RU" sz="4800" dirty="0" err="1">
                <a:solidFill>
                  <a:schemeClr val="bg1"/>
                </a:solidFill>
              </a:rPr>
              <a:t>Твоїй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волі</a:t>
            </a:r>
            <a:r>
              <a:rPr lang="ru-RU" sz="4800" dirty="0">
                <a:solidFill>
                  <a:schemeClr val="bg1"/>
                </a:solidFill>
              </a:rPr>
              <a:t>, і </a:t>
            </a:r>
            <a:r>
              <a:rPr lang="ru-RU" sz="4800" dirty="0" err="1">
                <a:solidFill>
                  <a:schemeClr val="bg1"/>
                </a:solidFill>
              </a:rPr>
              <a:t>щиру</a:t>
            </a:r>
            <a:r>
              <a:rPr lang="ru-RU" sz="4800" dirty="0">
                <a:solidFill>
                  <a:schemeClr val="bg1"/>
                </a:solidFill>
              </a:rPr>
              <a:t> дай </a:t>
            </a:r>
            <a:r>
              <a:rPr lang="ru-RU" sz="4800" dirty="0" err="1">
                <a:solidFill>
                  <a:schemeClr val="bg1"/>
                </a:solidFill>
              </a:rPr>
              <a:t>любов</a:t>
            </a:r>
            <a:r>
              <a:rPr lang="ru-RU" sz="4800" dirty="0">
                <a:solidFill>
                  <a:schemeClr val="bg1"/>
                </a:solidFill>
              </a:rPr>
              <a:t>!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>
                <a:solidFill>
                  <a:schemeClr val="bg1"/>
                </a:solidFill>
              </a:rPr>
              <a:t>Пошли нам </a:t>
            </a:r>
            <a:r>
              <a:rPr lang="ru-RU" sz="4800" dirty="0" err="1">
                <a:solidFill>
                  <a:schemeClr val="bg1"/>
                </a:solidFill>
              </a:rPr>
              <a:t>щастя</a:t>
            </a:r>
            <a:r>
              <a:rPr lang="ru-RU" sz="4800" dirty="0">
                <a:solidFill>
                  <a:schemeClr val="bg1"/>
                </a:solidFill>
              </a:rPr>
              <a:t> й долю, </a:t>
            </a:r>
            <a:r>
              <a:rPr lang="ru-RU" sz="4800" dirty="0" err="1">
                <a:solidFill>
                  <a:schemeClr val="bg1"/>
                </a:solidFill>
              </a:rPr>
              <a:t>щоб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жити</a:t>
            </a:r>
            <a:r>
              <a:rPr lang="ru-RU" sz="4800" dirty="0">
                <a:solidFill>
                  <a:schemeClr val="bg1"/>
                </a:solidFill>
              </a:rPr>
              <a:t> в </a:t>
            </a:r>
            <a:r>
              <a:rPr lang="ru-RU" sz="4800" dirty="0" err="1">
                <a:solidFill>
                  <a:schemeClr val="bg1"/>
                </a:solidFill>
              </a:rPr>
              <a:t>Твоїй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r>
              <a:rPr lang="ru-RU" sz="4800" dirty="0" err="1">
                <a:solidFill>
                  <a:schemeClr val="bg1"/>
                </a:solidFill>
              </a:rPr>
              <a:t>волі</a:t>
            </a:r>
            <a:r>
              <a:rPr lang="ru-RU" sz="4800" dirty="0">
                <a:solidFill>
                  <a:schemeClr val="bg1"/>
                </a:solidFill>
              </a:rPr>
              <a:t>,</a:t>
            </a:r>
            <a:endParaRPr lang="uk-UA" sz="4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4800" dirty="0" err="1">
                <a:solidFill>
                  <a:schemeClr val="bg1"/>
                </a:solidFill>
              </a:rPr>
              <a:t>Ти</a:t>
            </a:r>
            <a:r>
              <a:rPr lang="ru-RU" sz="4800" dirty="0">
                <a:solidFill>
                  <a:schemeClr val="bg1"/>
                </a:solidFill>
              </a:rPr>
              <a:t> нас благослови! </a:t>
            </a:r>
            <a:r>
              <a:rPr lang="ru-RU" sz="4800" dirty="0" err="1">
                <a:solidFill>
                  <a:schemeClr val="bg1"/>
                </a:solidFill>
              </a:rPr>
              <a:t>Ти</a:t>
            </a:r>
            <a:r>
              <a:rPr lang="ru-RU" sz="4800" dirty="0">
                <a:solidFill>
                  <a:schemeClr val="bg1"/>
                </a:solidFill>
              </a:rPr>
              <a:t> нас благослови!</a:t>
            </a:r>
            <a:endParaRPr lang="uk-UA" sz="4800" dirty="0">
              <a:solidFill>
                <a:schemeClr val="bg1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6439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114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</cp:revision>
  <dcterms:created xsi:type="dcterms:W3CDTF">2019-12-15T15:22:27Z</dcterms:created>
  <dcterms:modified xsi:type="dcterms:W3CDTF">2019-12-15T15:32:42Z</dcterms:modified>
</cp:coreProperties>
</file>