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Дни прошли и снова собрались друзья,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Снова добрым словом ободрить, любя.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Так за днями дни пройдут, как легкий дым,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Всё пройдет – и горе, и радость вместе с ним.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И тогда вернётся снова весна, 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Все мы соберёмся у ног Христа,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И тогда не будем годы считать, 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И не будем страдать.</a:t>
            </a:r>
          </a:p>
        </p:txBody>
      </p:sp>
    </p:spTree>
    <p:extLst>
      <p:ext uri="{BB962C8B-B14F-4D97-AF65-F5344CB8AC3E}">
        <p14:creationId xmlns:p14="http://schemas.microsoft.com/office/powerpoint/2010/main" val="257697207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Сколько дней ты будешь радости иметь,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Сколько дней ты будешь в горести скорбеть,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Мы не знаем, только будь ты со Христом 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И борись всегда, всегда борись со злом!</a:t>
            </a:r>
          </a:p>
        </p:txBody>
      </p:sp>
    </p:spTree>
    <p:extLst>
      <p:ext uri="{BB962C8B-B14F-4D97-AF65-F5344CB8AC3E}">
        <p14:creationId xmlns:p14="http://schemas.microsoft.com/office/powerpoint/2010/main" val="47360452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Сколько зла на свете, но ты добрым будь,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Людям принеси тепла хотя б чуть-чуть.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Расцветут прекрасные на пути цветы 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И расскажут всем о благости они.</a:t>
            </a:r>
          </a:p>
        </p:txBody>
      </p:sp>
    </p:spTree>
    <p:extLst>
      <p:ext uri="{BB962C8B-B14F-4D97-AF65-F5344CB8AC3E}">
        <p14:creationId xmlns:p14="http://schemas.microsoft.com/office/powerpoint/2010/main" val="222234932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135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Дни прошли и снова собрались друзья, Снова добрым словом ободрить, любя. Так за днями дни пройдут, как легкий дым, Всё пройдет – и горе, и радость вместе с ним.</vt:lpstr>
      <vt:lpstr>И тогда вернётся снова весна,  Все мы соберёмся у ног Христа, И тогда не будем годы считать,  И не будем страдать.</vt:lpstr>
      <vt:lpstr>Сколько дней ты будешь радости иметь, Сколько дней ты будешь в горести скорбеть, Мы не знаем, только будь ты со Христом  И борись всегда, всегда борись со злом!</vt:lpstr>
      <vt:lpstr>Сколько зла на свете, но ты добрым будь, Людям принеси тепла хотя б чуть-чуть. Расцветут прекрасные на пути цветы  И расскажут всем о благости они.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26</cp:revision>
  <dcterms:created xsi:type="dcterms:W3CDTF">2018-09-01T11:02:02Z</dcterms:created>
  <dcterms:modified xsi:type="dcterms:W3CDTF">2020-03-07T16:11:02Z</dcterms:modified>
</cp:coreProperties>
</file>