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4800" dirty="0"/>
              <a:t>До </a:t>
            </a:r>
            <a:r>
              <a:rPr lang="ru-RU" sz="4800" dirty="0" err="1"/>
              <a:t>Твоїх</a:t>
            </a:r>
            <a:r>
              <a:rPr lang="ru-RU" sz="4800" dirty="0"/>
              <a:t> </a:t>
            </a:r>
            <a:r>
              <a:rPr lang="ru-RU" sz="4800" dirty="0" err="1"/>
              <a:t>ніг</a:t>
            </a:r>
            <a:r>
              <a:rPr lang="ru-RU" sz="4800" dirty="0"/>
              <a:t> припаду я </a:t>
            </a:r>
            <a:r>
              <a:rPr lang="ru-RU" sz="4800" dirty="0" err="1"/>
              <a:t>знов</a:t>
            </a:r>
            <a:r>
              <a:rPr lang="ru-RU" sz="4800" dirty="0"/>
              <a:t>,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 smtClean="0"/>
              <a:t>Прости </a:t>
            </a:r>
            <a:r>
              <a:rPr lang="ru-RU" sz="4800" dirty="0"/>
              <a:t>мене, помилуй.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В </a:t>
            </a:r>
            <a:r>
              <a:rPr lang="ru-RU" sz="4800" dirty="0" err="1"/>
              <a:t>долонях</a:t>
            </a:r>
            <a:r>
              <a:rPr lang="ru-RU" sz="4800" dirty="0"/>
              <a:t> рук </a:t>
            </a:r>
            <a:r>
              <a:rPr lang="ru-RU" sz="4800" dirty="0" err="1"/>
              <a:t>тримай</a:t>
            </a:r>
            <a:r>
              <a:rPr lang="ru-RU" sz="4800" dirty="0"/>
              <a:t> </a:t>
            </a:r>
            <a:r>
              <a:rPr lang="ru-RU" sz="4800" dirty="0" err="1"/>
              <a:t>життя</a:t>
            </a:r>
            <a:r>
              <a:rPr lang="ru-RU" sz="4800" dirty="0"/>
              <a:t> </a:t>
            </a:r>
            <a:r>
              <a:rPr lang="ru-RU" sz="4800" dirty="0" err="1"/>
              <a:t>моє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 err="1"/>
              <a:t>Бо</a:t>
            </a:r>
            <a:r>
              <a:rPr lang="ru-RU" sz="4800" dirty="0"/>
              <a:t> я </a:t>
            </a:r>
            <a:r>
              <a:rPr lang="ru-RU" sz="4800" dirty="0" err="1"/>
              <a:t>вже</a:t>
            </a:r>
            <a:r>
              <a:rPr lang="ru-RU" sz="4800" dirty="0"/>
              <a:t> </a:t>
            </a:r>
            <a:r>
              <a:rPr lang="ru-RU" sz="4800" dirty="0" err="1"/>
              <a:t>Твій</a:t>
            </a:r>
            <a:r>
              <a:rPr lang="ru-RU" sz="4800" dirty="0"/>
              <a:t> </a:t>
            </a:r>
            <a:r>
              <a:rPr lang="ru-RU" sz="4800" dirty="0" err="1"/>
              <a:t>навіки</a:t>
            </a:r>
            <a:r>
              <a:rPr lang="ru-RU" sz="4800" dirty="0"/>
              <a:t>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6175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600" dirty="0" err="1"/>
              <a:t>Ісусе</a:t>
            </a:r>
            <a:r>
              <a:rPr lang="ru-RU" sz="6600" dirty="0"/>
              <a:t> в Тебе </a:t>
            </a:r>
            <a:r>
              <a:rPr lang="ru-RU" sz="6600" dirty="0" err="1" smtClean="0"/>
              <a:t>вірую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ru-RU" sz="6600" dirty="0"/>
              <a:t>На Тебе </a:t>
            </a:r>
            <a:r>
              <a:rPr lang="ru-RU" sz="6600" dirty="0" err="1"/>
              <a:t>лиш</a:t>
            </a:r>
            <a:r>
              <a:rPr lang="ru-RU" sz="6600" dirty="0"/>
              <a:t> </a:t>
            </a:r>
            <a:r>
              <a:rPr lang="ru-RU" sz="6600" dirty="0" err="1"/>
              <a:t>надіюсь</a:t>
            </a:r>
            <a:r>
              <a:rPr lang="ru-RU" sz="6600" dirty="0"/>
              <a:t> я</a:t>
            </a:r>
            <a:r>
              <a:rPr lang="ru-RU" sz="6600" dirty="0" smtClean="0"/>
              <a:t>.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ru-RU" sz="6600" dirty="0"/>
              <a:t>Для Тебе я живу</a:t>
            </a:r>
            <a:r>
              <a:rPr lang="ru-RU" sz="6600" dirty="0" smtClean="0"/>
              <a:t>,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ru-RU" sz="6600" dirty="0" err="1"/>
              <a:t>Всім</a:t>
            </a:r>
            <a:r>
              <a:rPr lang="ru-RU" sz="6600" dirty="0"/>
              <a:t> людям </a:t>
            </a:r>
            <a:r>
              <a:rPr lang="ru-RU" sz="6600" dirty="0" smtClean="0"/>
              <a:t>донесу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ru-RU" sz="6600" dirty="0" err="1"/>
              <a:t>Любов</a:t>
            </a:r>
            <a:r>
              <a:rPr lang="ru-RU" sz="6600" dirty="0"/>
              <a:t> Твою…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8314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 err="1"/>
              <a:t>Тепер</a:t>
            </a:r>
            <a:r>
              <a:rPr lang="ru-RU" sz="4800" dirty="0"/>
              <a:t> </a:t>
            </a:r>
            <a:r>
              <a:rPr lang="ru-RU" sz="4800" dirty="0" err="1"/>
              <a:t>іду</a:t>
            </a:r>
            <a:r>
              <a:rPr lang="ru-RU" sz="4800" dirty="0"/>
              <a:t> шляхом </a:t>
            </a:r>
            <a:r>
              <a:rPr lang="ru-RU" sz="4800" dirty="0" err="1"/>
              <a:t>Твоїм</a:t>
            </a:r>
            <a:r>
              <a:rPr lang="ru-RU" sz="4800" dirty="0"/>
              <a:t>, Господь,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 err="1"/>
              <a:t>Крізь</a:t>
            </a:r>
            <a:r>
              <a:rPr lang="ru-RU" sz="4800" dirty="0"/>
              <a:t> </a:t>
            </a:r>
            <a:r>
              <a:rPr lang="ru-RU" sz="4800" dirty="0" err="1"/>
              <a:t>сльози</a:t>
            </a:r>
            <a:r>
              <a:rPr lang="ru-RU" sz="4800" dirty="0"/>
              <a:t>, </a:t>
            </a:r>
            <a:r>
              <a:rPr lang="ru-RU" sz="4800" dirty="0" err="1"/>
              <a:t>біль</a:t>
            </a:r>
            <a:r>
              <a:rPr lang="ru-RU" sz="4800" dirty="0"/>
              <a:t>, </a:t>
            </a:r>
            <a:r>
              <a:rPr lang="ru-RU" sz="4800" dirty="0" err="1"/>
              <a:t>зневіру</a:t>
            </a:r>
            <a:r>
              <a:rPr lang="ru-RU" sz="4800" dirty="0"/>
              <a:t>.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Я </a:t>
            </a:r>
            <a:r>
              <a:rPr lang="ru-RU" sz="4800" dirty="0" err="1"/>
              <a:t>вже</a:t>
            </a:r>
            <a:r>
              <a:rPr lang="ru-RU" sz="4800" dirty="0"/>
              <a:t> живу з </a:t>
            </a:r>
            <a:r>
              <a:rPr lang="ru-RU" sz="4800" dirty="0" err="1"/>
              <a:t>надією</a:t>
            </a:r>
            <a:r>
              <a:rPr lang="ru-RU" sz="4800" dirty="0"/>
              <a:t> в </a:t>
            </a:r>
            <a:r>
              <a:rPr lang="ru-RU" sz="4800" dirty="0" err="1"/>
              <a:t>душі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 err="1"/>
              <a:t>Бо</a:t>
            </a:r>
            <a:r>
              <a:rPr lang="ru-RU" sz="4800" dirty="0"/>
              <a:t> в Тебе я </a:t>
            </a:r>
            <a:r>
              <a:rPr lang="ru-RU" sz="4800" dirty="0" err="1"/>
              <a:t>повірив</a:t>
            </a:r>
            <a:r>
              <a:rPr lang="ru-RU" sz="4800" dirty="0"/>
              <a:t>.</a:t>
            </a: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600" dirty="0" err="1"/>
              <a:t>Ісусе</a:t>
            </a:r>
            <a:r>
              <a:rPr lang="ru-RU" sz="6600" dirty="0"/>
              <a:t> в Тебе </a:t>
            </a:r>
            <a:r>
              <a:rPr lang="ru-RU" sz="6600" dirty="0" err="1" smtClean="0"/>
              <a:t>вірую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ru-RU" sz="6600" dirty="0"/>
              <a:t>На Тебе </a:t>
            </a:r>
            <a:r>
              <a:rPr lang="ru-RU" sz="6600" dirty="0" err="1"/>
              <a:t>лиш</a:t>
            </a:r>
            <a:r>
              <a:rPr lang="ru-RU" sz="6600" dirty="0"/>
              <a:t> </a:t>
            </a:r>
            <a:r>
              <a:rPr lang="ru-RU" sz="6600" dirty="0" err="1"/>
              <a:t>надіюсь</a:t>
            </a:r>
            <a:r>
              <a:rPr lang="ru-RU" sz="6600" dirty="0"/>
              <a:t> я</a:t>
            </a:r>
            <a:r>
              <a:rPr lang="ru-RU" sz="6600" dirty="0" smtClean="0"/>
              <a:t>.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ru-RU" sz="6600" dirty="0"/>
              <a:t>Для Тебе я живу</a:t>
            </a:r>
            <a:r>
              <a:rPr lang="ru-RU" sz="6600" dirty="0" smtClean="0"/>
              <a:t>,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ru-RU" sz="6600" dirty="0" err="1"/>
              <a:t>Всім</a:t>
            </a:r>
            <a:r>
              <a:rPr lang="ru-RU" sz="6600" dirty="0"/>
              <a:t> людям </a:t>
            </a:r>
            <a:r>
              <a:rPr lang="ru-RU" sz="6600" dirty="0" smtClean="0"/>
              <a:t>донесу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ru-RU" sz="6600" dirty="0" err="1"/>
              <a:t>Любов</a:t>
            </a:r>
            <a:r>
              <a:rPr lang="ru-RU" sz="6600" dirty="0"/>
              <a:t> Твою…</a:t>
            </a:r>
            <a:endParaRPr lang="ru-RU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 smtClean="0"/>
              <a:t>В тесноте моей призвал я Господа,</a:t>
            </a:r>
            <a:br>
              <a:rPr lang="ru-RU" sz="4800" dirty="0" smtClean="0"/>
            </a:br>
            <a:r>
              <a:rPr lang="ru-RU" sz="4800" dirty="0" smtClean="0"/>
              <a:t>И к Богу моему </a:t>
            </a:r>
            <a:r>
              <a:rPr lang="ru-RU" sz="4800" dirty="0" err="1" smtClean="0"/>
              <a:t>возвал</a:t>
            </a:r>
            <a:r>
              <a:rPr lang="ru-RU" sz="4800" dirty="0" smtClean="0"/>
              <a:t>,</a:t>
            </a:r>
            <a:br>
              <a:rPr lang="ru-RU" sz="4800" dirty="0" smtClean="0"/>
            </a:br>
            <a:r>
              <a:rPr lang="ru-RU" sz="4800" dirty="0" smtClean="0"/>
              <a:t>И услышал Он, </a:t>
            </a:r>
            <a:r>
              <a:rPr lang="ru-RU" sz="4800" dirty="0"/>
              <a:t>и</a:t>
            </a:r>
            <a:r>
              <a:rPr lang="ru-RU" sz="4800" dirty="0" smtClean="0"/>
              <a:t> услышал Он</a:t>
            </a:r>
            <a:br>
              <a:rPr lang="ru-RU" sz="4800" dirty="0" smtClean="0"/>
            </a:br>
            <a:r>
              <a:rPr lang="ru-RU" sz="4800" dirty="0" smtClean="0"/>
              <a:t>От чертога Своего голос мой.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9471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4800" dirty="0" smtClean="0"/>
              <a:t>Люблю </a:t>
            </a:r>
            <a:r>
              <a:rPr lang="uk-UA" sz="4800" dirty="0" err="1" smtClean="0"/>
              <a:t>Тебя</a:t>
            </a:r>
            <a:r>
              <a:rPr lang="uk-UA" sz="4800" dirty="0" smtClean="0"/>
              <a:t> Господи,</a:t>
            </a:r>
            <a:br>
              <a:rPr lang="uk-UA" sz="4800" dirty="0" smtClean="0"/>
            </a:br>
            <a:r>
              <a:rPr lang="uk-UA" sz="4800" dirty="0" err="1" smtClean="0"/>
              <a:t>Крепость</a:t>
            </a:r>
            <a:r>
              <a:rPr lang="uk-UA" sz="4800" dirty="0" smtClean="0"/>
              <a:t> моя,</a:t>
            </a:r>
            <a:br>
              <a:rPr lang="uk-UA" sz="4800" dirty="0" smtClean="0"/>
            </a:br>
            <a:r>
              <a:rPr lang="uk-UA" sz="4800" dirty="0" err="1" smtClean="0"/>
              <a:t>Твердыня</a:t>
            </a:r>
            <a:r>
              <a:rPr lang="uk-UA" sz="4800" dirty="0" smtClean="0"/>
              <a:t> моя </a:t>
            </a:r>
            <a:br>
              <a:rPr lang="uk-UA" sz="4800" dirty="0" smtClean="0"/>
            </a:br>
            <a:r>
              <a:rPr lang="uk-UA" sz="4800" dirty="0" smtClean="0"/>
              <a:t>И </a:t>
            </a:r>
            <a:r>
              <a:rPr lang="uk-UA" sz="4800" dirty="0" err="1" smtClean="0"/>
              <a:t>пребежище</a:t>
            </a:r>
            <a:r>
              <a:rPr lang="uk-UA" sz="4800" dirty="0" smtClean="0"/>
              <a:t> </a:t>
            </a:r>
            <a:r>
              <a:rPr lang="uk-UA" sz="4800" dirty="0" err="1" smtClean="0"/>
              <a:t>мое</a:t>
            </a:r>
            <a:r>
              <a:rPr lang="uk-UA" sz="4800" dirty="0" smtClean="0"/>
              <a:t>.</a:t>
            </a: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1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4800" dirty="0" smtClean="0"/>
              <a:t>Жив Бог и благословен,</a:t>
            </a:r>
            <a:br>
              <a:rPr lang="uk-UA" sz="4800" dirty="0" smtClean="0"/>
            </a:br>
            <a:r>
              <a:rPr lang="uk-UA" sz="4800" dirty="0" smtClean="0"/>
              <a:t>Бог </a:t>
            </a:r>
            <a:r>
              <a:rPr lang="uk-UA" sz="4800" dirty="0" err="1" smtClean="0"/>
              <a:t>спасения</a:t>
            </a:r>
            <a:r>
              <a:rPr lang="uk-UA" sz="4800" dirty="0" smtClean="0"/>
              <a:t> </a:t>
            </a:r>
            <a:r>
              <a:rPr lang="uk-UA" sz="4800" dirty="0" err="1" smtClean="0"/>
              <a:t>моего</a:t>
            </a:r>
            <a:r>
              <a:rPr lang="uk-UA" sz="4800" dirty="0" smtClean="0"/>
              <a:t>,</a:t>
            </a:r>
            <a:br>
              <a:rPr lang="uk-UA" sz="4800" dirty="0" smtClean="0"/>
            </a:br>
            <a:r>
              <a:rPr lang="uk-UA" sz="4800" dirty="0" err="1" smtClean="0"/>
              <a:t>Ты</a:t>
            </a:r>
            <a:r>
              <a:rPr lang="uk-UA" sz="4800" dirty="0" smtClean="0"/>
              <a:t> </a:t>
            </a:r>
            <a:r>
              <a:rPr lang="uk-UA" sz="4800" dirty="0" err="1" smtClean="0"/>
              <a:t>избавляешь</a:t>
            </a:r>
            <a:r>
              <a:rPr lang="uk-UA" sz="4800" dirty="0" smtClean="0"/>
              <a:t> от </a:t>
            </a:r>
            <a:r>
              <a:rPr lang="uk-UA" sz="4800" dirty="0" err="1" smtClean="0"/>
              <a:t>врагов</a:t>
            </a:r>
            <a:r>
              <a:rPr lang="uk-UA" sz="4800" dirty="0" smtClean="0"/>
              <a:t/>
            </a:r>
            <a:br>
              <a:rPr lang="uk-UA" sz="4800" dirty="0" smtClean="0"/>
            </a:br>
            <a:r>
              <a:rPr lang="uk-UA" sz="4800" dirty="0" err="1" smtClean="0"/>
              <a:t>Возносишь</a:t>
            </a:r>
            <a:r>
              <a:rPr lang="uk-UA" sz="4800" dirty="0" smtClean="0"/>
              <a:t> Боже </a:t>
            </a:r>
            <a:r>
              <a:rPr lang="uk-UA" sz="4800" dirty="0" err="1" smtClean="0"/>
              <a:t>меня</a:t>
            </a:r>
            <a:r>
              <a:rPr lang="uk-UA" sz="4800" dirty="0" smtClean="0"/>
              <a:t>.</a:t>
            </a:r>
            <a:br>
              <a:rPr lang="uk-UA" sz="4800" dirty="0" smtClean="0"/>
            </a:b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 smtClean="0"/>
              <a:t>В тесноте моей призвал я Господа,</a:t>
            </a:r>
            <a:br>
              <a:rPr lang="ru-RU" sz="4800" dirty="0" smtClean="0"/>
            </a:br>
            <a:r>
              <a:rPr lang="ru-RU" sz="4800" dirty="0" smtClean="0"/>
              <a:t>И к Богу моему </a:t>
            </a:r>
            <a:r>
              <a:rPr lang="ru-RU" sz="4800" dirty="0" err="1" smtClean="0"/>
              <a:t>возвал</a:t>
            </a:r>
            <a:r>
              <a:rPr lang="ru-RU" sz="4800" dirty="0" smtClean="0"/>
              <a:t>,</a:t>
            </a:r>
            <a:br>
              <a:rPr lang="ru-RU" sz="4800" dirty="0" smtClean="0"/>
            </a:br>
            <a:r>
              <a:rPr lang="ru-RU" sz="4800" dirty="0" smtClean="0"/>
              <a:t>И услышал Он, </a:t>
            </a:r>
            <a:r>
              <a:rPr lang="ru-RU" sz="4800" dirty="0"/>
              <a:t>и</a:t>
            </a:r>
            <a:r>
              <a:rPr lang="ru-RU" sz="4800" dirty="0" smtClean="0"/>
              <a:t> услышал Он</a:t>
            </a:r>
            <a:br>
              <a:rPr lang="ru-RU" sz="4800" dirty="0" smtClean="0"/>
            </a:br>
            <a:r>
              <a:rPr lang="ru-RU" sz="4800" dirty="0" smtClean="0"/>
              <a:t>От чертога Своего голос мой.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0289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4800" dirty="0" smtClean="0"/>
              <a:t>Люблю </a:t>
            </a:r>
            <a:r>
              <a:rPr lang="uk-UA" sz="4800" dirty="0" err="1" smtClean="0"/>
              <a:t>Тебя</a:t>
            </a:r>
            <a:r>
              <a:rPr lang="uk-UA" sz="4800" dirty="0" smtClean="0"/>
              <a:t> Господи,</a:t>
            </a:r>
            <a:br>
              <a:rPr lang="uk-UA" sz="4800" dirty="0" smtClean="0"/>
            </a:br>
            <a:r>
              <a:rPr lang="uk-UA" sz="4800" dirty="0" err="1" smtClean="0"/>
              <a:t>Крепость</a:t>
            </a:r>
            <a:r>
              <a:rPr lang="uk-UA" sz="4800" dirty="0" smtClean="0"/>
              <a:t> моя,</a:t>
            </a:r>
            <a:br>
              <a:rPr lang="uk-UA" sz="4800" dirty="0" smtClean="0"/>
            </a:br>
            <a:r>
              <a:rPr lang="uk-UA" sz="4800" dirty="0" err="1" smtClean="0"/>
              <a:t>Твердыня</a:t>
            </a:r>
            <a:r>
              <a:rPr lang="uk-UA" sz="4800" dirty="0" smtClean="0"/>
              <a:t> моя </a:t>
            </a:r>
            <a:br>
              <a:rPr lang="uk-UA" sz="4800" dirty="0" smtClean="0"/>
            </a:br>
            <a:r>
              <a:rPr lang="uk-UA" sz="4800" dirty="0" smtClean="0"/>
              <a:t>И </a:t>
            </a:r>
            <a:r>
              <a:rPr lang="uk-UA" sz="4800" dirty="0" err="1" smtClean="0"/>
              <a:t>пребежище</a:t>
            </a:r>
            <a:r>
              <a:rPr lang="uk-UA" sz="4800" dirty="0" smtClean="0"/>
              <a:t> </a:t>
            </a:r>
            <a:r>
              <a:rPr lang="uk-UA" sz="4800" dirty="0" err="1" smtClean="0"/>
              <a:t>мое</a:t>
            </a:r>
            <a:r>
              <a:rPr lang="uk-UA" sz="4800" dirty="0" smtClean="0"/>
              <a:t>.</a:t>
            </a: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49</Words>
  <Application>Microsoft Office PowerPoint</Application>
  <PresentationFormat>Экран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До Твоїх ніг припаду я знов, Прости мене, помилуй. В долонях рук тримай життя моє Бо я вже Твій навіки.</vt:lpstr>
      <vt:lpstr>Ісусе в Тебе вірую На Тебе лиш надіюсь я. Для Тебе я живу, Всім людям донесу Любов Твою…</vt:lpstr>
      <vt:lpstr>Тепер іду шляхом Твоїм, Господь, Крізь сльози, біль, зневіру. Я вже живу з надією в душі Бо в Тебе я повірив.</vt:lpstr>
      <vt:lpstr>Ісусе в Тебе вірую На Тебе лиш надіюсь я. Для Тебе я живу, Всім людям донесу Любов Твою…</vt:lpstr>
      <vt:lpstr>В тесноте моей призвал я Господа, И к Богу моему возвал, И услышал Он, и услышал Он От чертога Своего голос мой.</vt:lpstr>
      <vt:lpstr>Люблю Тебя Господи, Крепость моя, Твердыня моя  И пребежище мое.</vt:lpstr>
      <vt:lpstr>Жив Бог и благословен, Бог спасения моего, Ты избавляешь от врагов Возносишь Боже меня. </vt:lpstr>
      <vt:lpstr>В тесноте моей призвал я Господа, И к Богу моему возвал, И услышал Он, и услышал Он От чертога Своего голос мой.</vt:lpstr>
      <vt:lpstr>Люблю Тебя Господи, Крепость моя, Твердыня моя  И пребежище мое.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минуту жизни трудную Тесниться ль в сердце грусть Одну молитву чудную  Твержу я наизусть</dc:title>
  <dc:creator>Администратор</dc:creator>
  <cp:lastModifiedBy>RePack by Diakov</cp:lastModifiedBy>
  <cp:revision>12</cp:revision>
  <dcterms:created xsi:type="dcterms:W3CDTF">2018-10-13T16:03:43Z</dcterms:created>
  <dcterms:modified xsi:type="dcterms:W3CDTF">2019-11-02T12:56:05Z</dcterms:modified>
</cp:coreProperties>
</file>