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2" d="100"/>
          <a:sy n="82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Из глубин души моей льется песня о Тебе.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– Господь, кто всех милей в судьбе моей.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Век проходит, время мчится; в сердце – Божья благодать.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Ну, а песню, словно птицу, невозможно удержать.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Славим имя Христа - нашей веры исток.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пылком сердце наша вера прорастет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как колосок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060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Воздух песнею наполнен отовсюду голоса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Пусть её нам подпоют леса, поля.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Это песня о спасении, о любви на всей земле,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О великом искуплении, о тебе и обо мне,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2023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Славим имя Христа - нашей веры исток.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пылком сердце наша вера прорастет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как колосок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844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 нашем сердце Бог и в песне,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и в росинке, и в слезе,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счастье, в горе, с нами вместе,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солнце и грозе.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Пойте реки, пойте горы и равнины и моря.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Имя Господа и веру снова прославляю я.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316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Славим имя Христа - нашей веры исток.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Бог, Ты с нами Бог.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пылком сердце наша вера прорастет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как колосок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с нами Бог.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94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275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Из глубин души моей льется песня о Тебе. Ты – Господь, кто всех милей в судьбе моей. Век проходит, время мчится; в сердце – Божья благодать. Ну, а песню, словно птицу, невозможно удержать.</vt:lpstr>
      <vt:lpstr>Ты с нами Бог, Ты с нами Бог. Славим имя Христа - нашей веры исток. Ты с нами Бог, Ты с нами Бог. В пылком сердце наша вера прорастет  как колосок  Ты с нами Бог.</vt:lpstr>
      <vt:lpstr>Воздух песнею наполнен отовсюду голоса  Пусть её нам подпоют леса, поля.  Это песня о спасении, о любви на всей земле,  О великом искуплении, о тебе и обо мне,</vt:lpstr>
      <vt:lpstr>Ты с нами Бог, Ты с нами Бог. Славим имя Христа - нашей веры исток. Ты с нами Бог, Ты с нами Бог. В пылком сердце наша вера прорастет  как колосок  Ты с нами Бог.</vt:lpstr>
      <vt:lpstr>В нашем сердце Бог и в песне,  и в росинке, и в слезе,  В счастье, в горе, с нами вместе,  в солнце и грозе.  Пойте реки, пойте горы и равнины и моря.  Имя Господа и веру снова прославляю я.</vt:lpstr>
      <vt:lpstr>Ты с нами Бог, Ты с нами Бог. Славим имя Христа - нашей веры исток. Ты с нами Бог, Ты с нами Бог. В пылком сердце наша вера прорастет  как колосок  Ты с нами Бог.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19</cp:revision>
  <dcterms:created xsi:type="dcterms:W3CDTF">2018-09-01T11:02:02Z</dcterms:created>
  <dcterms:modified xsi:type="dcterms:W3CDTF">2019-11-15T05:55:49Z</dcterms:modified>
</cp:coreProperties>
</file>