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34076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глубин души моей льется песня о Тебе. 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Господь, кто всех милей в судьбе моей. 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 проходит, время мчится; в сердце – Божья благодать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Ну, а песню, словно птицу, невозможно удержать.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0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4033" y="980728"/>
            <a:ext cx="9036496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Славим имя Христа – Нашей веры исток. </a:t>
            </a: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слабом сердце наша вера прорастет, как колосок</a:t>
            </a:r>
            <a:r>
              <a:rPr lang="ru-RU" sz="2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1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8" y="980728"/>
            <a:ext cx="9144000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Воздух песнею наполнят отовсюду голоса, 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Пусть ее нам подпоют поля, леса. 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 песня – о спасении, о любви на всей земле</a:t>
            </a:r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великом искуплении, о тебе и обо мне!</a:t>
            </a:r>
            <a:endParaRPr 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0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08720"/>
            <a:ext cx="91440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Славим имя Христа – Нашей веры исток.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слабом сердце наша вера прорастет, как колосок.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70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19" y="191683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нашем сердце, полном песни, и в росинке и в слезе 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Счастье, горе с нами вместе в солнце и грозе</a:t>
            </a: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Пойте реки, пойте горы и равнины и моря. 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 Господа и веру снова прославляю я!</a:t>
            </a: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8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908720"/>
            <a:ext cx="914400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Славим имя Христа – Нашей веры исток.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 Ты – с нами, Бог! 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слабом сердце наша вера прорастет, как колосок.</a:t>
            </a:r>
            <a:endParaRPr lang="en-US" sz="2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 – с нами, Бог!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71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7</cp:revision>
  <dcterms:created xsi:type="dcterms:W3CDTF">2018-10-13T14:42:26Z</dcterms:created>
  <dcterms:modified xsi:type="dcterms:W3CDTF">2018-10-13T15:07:21Z</dcterms:modified>
</cp:coreProperties>
</file>