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0" autoAdjust="0"/>
    <p:restoredTop sz="94660"/>
  </p:normalViewPr>
  <p:slideViewPr>
    <p:cSldViewPr>
      <p:cViewPr varScale="1">
        <p:scale>
          <a:sx n="87" d="100"/>
          <a:sy n="87" d="100"/>
        </p:scale>
        <p:origin x="11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562296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Иисус, о Тебе я пою,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Светом Ты озарил мою душу,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Я за всё благодарен Тебе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И во всём вижу я Твою руку.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84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  <a:latin typeface="+mj-lt"/>
              </a:rPr>
              <a:t>Знаю я, Ты всегда со мной,</a:t>
            </a: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  <a:latin typeface="+mj-lt"/>
              </a:rPr>
              <a:t>В обещанье Своём Ты верен.</a:t>
            </a: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  <a:latin typeface="+mj-lt"/>
              </a:rPr>
              <a:t>Кровь Твоя за меня лилась,</a:t>
            </a: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  <a:latin typeface="+mj-lt"/>
              </a:rPr>
              <a:t>Чтобы в небо открыть мне двери. </a:t>
            </a:r>
            <a:r>
              <a:rPr lang="en-US" sz="4800" dirty="0">
                <a:solidFill>
                  <a:schemeClr val="bg1"/>
                </a:solidFill>
                <a:latin typeface="+mj-lt"/>
              </a:rPr>
              <a:t>(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2р.</a:t>
            </a:r>
            <a:r>
              <a:rPr lang="en-US" sz="4800" dirty="0">
                <a:solidFill>
                  <a:schemeClr val="bg1"/>
                </a:solidFill>
                <a:latin typeface="+mj-lt"/>
              </a:rPr>
              <a:t>)</a:t>
            </a:r>
            <a:endParaRPr lang="ru-RU" sz="48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endParaRPr lang="ru-RU" sz="4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D2D5A6E-663B-4EEA-A03D-9C2492227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Знаю я, Ты всегда со мной,В обещанье Своём Ты верен.Кровь Твоя за меня лилась,Чтобы в небо открыть мне двери. /2р.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451"/>
            <a:ext cx="9144000" cy="5366765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4800" b="1" dirty="0">
                <a:solidFill>
                  <a:schemeClr val="bg1"/>
                </a:solidFill>
                <a:latin typeface="+mj-lt"/>
              </a:rPr>
              <a:t>Сколько раз Ты меня хранил,</a:t>
            </a:r>
          </a:p>
          <a:p>
            <a:pPr marL="0" indent="0" algn="ctr">
              <a:buNone/>
            </a:pPr>
            <a:r>
              <a:rPr lang="ru-RU" sz="4800" b="1" dirty="0">
                <a:solidFill>
                  <a:schemeClr val="bg1"/>
                </a:solidFill>
                <a:latin typeface="+mj-lt"/>
              </a:rPr>
              <a:t>На крутых поворотах жизни.</a:t>
            </a:r>
          </a:p>
          <a:p>
            <a:pPr marL="0" indent="0" algn="ctr">
              <a:buNone/>
            </a:pPr>
            <a:r>
              <a:rPr lang="ru-RU" sz="4800" b="1" dirty="0">
                <a:solidFill>
                  <a:schemeClr val="bg1"/>
                </a:solidFill>
                <a:latin typeface="+mj-lt"/>
              </a:rPr>
              <a:t>Ты избрал меня, искупил</a:t>
            </a:r>
          </a:p>
          <a:p>
            <a:pPr marL="0" indent="0" algn="ctr">
              <a:buNone/>
            </a:pPr>
            <a:r>
              <a:rPr lang="ru-RU" sz="4800" b="1" dirty="0">
                <a:solidFill>
                  <a:schemeClr val="bg1"/>
                </a:solidFill>
                <a:latin typeface="+mj-lt"/>
              </a:rPr>
              <a:t>И наполнил Сбой моё сердце.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84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  <a:latin typeface="+mj-lt"/>
              </a:rPr>
              <a:t>Знаю я, Ты всегда со мной,</a:t>
            </a: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  <a:latin typeface="+mj-lt"/>
              </a:rPr>
              <a:t>В обещанье Своём Ты верен.</a:t>
            </a: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  <a:latin typeface="+mj-lt"/>
              </a:rPr>
              <a:t>Кровь Твоя за меня лилась,</a:t>
            </a: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  <a:latin typeface="+mj-lt"/>
              </a:rPr>
              <a:t>Чтобы в небо открыть мне двери. </a:t>
            </a:r>
            <a:r>
              <a:rPr lang="en-US" sz="4800" dirty="0">
                <a:solidFill>
                  <a:schemeClr val="bg1"/>
                </a:solidFill>
                <a:latin typeface="+mj-lt"/>
              </a:rPr>
              <a:t>(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2р.</a:t>
            </a:r>
            <a:r>
              <a:rPr lang="en-US" sz="4800" dirty="0">
                <a:solidFill>
                  <a:schemeClr val="bg1"/>
                </a:solidFill>
                <a:latin typeface="+mj-lt"/>
              </a:rPr>
              <a:t>)</a:t>
            </a:r>
            <a:endParaRPr lang="ru-RU" sz="48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endParaRPr lang="ru-RU" sz="4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D2D5A6E-663B-4EEA-A03D-9C2492227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Знаю я, Ты всегда со мной,В обещанье Своём Ты верен.Кровь Твоя за меня лилась,Чтобы в небо открыть мне двери. /2р.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01814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451"/>
            <a:ext cx="9144000" cy="529475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4800" b="1" dirty="0">
                <a:solidFill>
                  <a:schemeClr val="bg1"/>
                </a:solidFill>
                <a:latin typeface="+mj-lt"/>
              </a:rPr>
              <a:t>Я живу и покоюсь в Тебе,</a:t>
            </a:r>
          </a:p>
          <a:p>
            <a:pPr marL="0" indent="0" algn="ctr">
              <a:buNone/>
            </a:pPr>
            <a:r>
              <a:rPr lang="ru-RU" sz="4800" b="1" dirty="0">
                <a:solidFill>
                  <a:schemeClr val="bg1"/>
                </a:solidFill>
                <a:latin typeface="+mj-lt"/>
              </a:rPr>
              <a:t>Ты - надежда моя и радость.</a:t>
            </a:r>
          </a:p>
          <a:p>
            <a:pPr marL="0" indent="0" algn="ctr">
              <a:buNone/>
            </a:pPr>
            <a:r>
              <a:rPr lang="ru-RU" sz="4800" b="1" dirty="0">
                <a:solidFill>
                  <a:schemeClr val="bg1"/>
                </a:solidFill>
                <a:latin typeface="+mj-lt"/>
              </a:rPr>
              <a:t>Иисус, счастье только в Тебе,</a:t>
            </a:r>
          </a:p>
          <a:p>
            <a:pPr marL="0" indent="0" algn="ctr">
              <a:buNone/>
            </a:pPr>
            <a:r>
              <a:rPr lang="ru-RU" sz="4800" b="1" dirty="0">
                <a:solidFill>
                  <a:schemeClr val="bg1"/>
                </a:solidFill>
                <a:latin typeface="+mj-lt"/>
              </a:rPr>
              <a:t>В Тебе жизнь моя и отрада.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5927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84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  <a:latin typeface="+mj-lt"/>
              </a:rPr>
              <a:t>Знаю я, Ты всегда со мной,</a:t>
            </a: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  <a:latin typeface="+mj-lt"/>
              </a:rPr>
              <a:t>В обещанье Своём Ты верен.</a:t>
            </a: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  <a:latin typeface="+mj-lt"/>
              </a:rPr>
              <a:t>Кровь Твоя за меня лилась,</a:t>
            </a: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  <a:latin typeface="+mj-lt"/>
              </a:rPr>
              <a:t>Чтобы в небо открыть мне двери. </a:t>
            </a:r>
            <a:r>
              <a:rPr lang="en-US" sz="4800" dirty="0">
                <a:solidFill>
                  <a:schemeClr val="bg1"/>
                </a:solidFill>
                <a:latin typeface="+mj-lt"/>
              </a:rPr>
              <a:t>(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2р.</a:t>
            </a:r>
            <a:r>
              <a:rPr lang="en-US" sz="4800" dirty="0">
                <a:solidFill>
                  <a:schemeClr val="bg1"/>
                </a:solidFill>
                <a:latin typeface="+mj-lt"/>
              </a:rPr>
              <a:t>)</a:t>
            </a:r>
            <a:endParaRPr lang="ru-RU" sz="48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endParaRPr lang="ru-RU" sz="4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D2D5A6E-663B-4EEA-A03D-9C2492227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Знаю я, Ты всегда со мной,В обещанье Своём Ты верен.Кровь Твоя за меня лилась,Чтобы в небо открыть мне двери. /2р.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219352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262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Unicode MS</vt:lpstr>
      <vt:lpstr>Calibri</vt:lpstr>
      <vt:lpstr>Тема Office</vt:lpstr>
      <vt:lpstr>Иисус, о Тебе я пою, Светом Ты озарил мою душу, Я за всё благодарен Тебе И во всём вижу я Твою руку.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сиянии Царя блеск величия Пусть вся земля поёт,  в радости поёт Он в свет одел Себя  и в страхе меркнет тьма От голоса Его,  от голоса Его</dc:title>
  <dc:creator>Admin</dc:creator>
  <cp:lastModifiedBy>rela589n</cp:lastModifiedBy>
  <cp:revision>12</cp:revision>
  <dcterms:created xsi:type="dcterms:W3CDTF">2018-09-01T11:02:02Z</dcterms:created>
  <dcterms:modified xsi:type="dcterms:W3CDTF">2019-11-15T05:13:25Z</dcterms:modified>
</cp:coreProperties>
</file>