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0" autoAdjust="0"/>
    <p:restoredTop sz="94660"/>
  </p:normalViewPr>
  <p:slideViewPr>
    <p:cSldViewPr>
      <p:cViewPr varScale="1">
        <p:scale>
          <a:sx n="78" d="100"/>
          <a:sy n="78" d="100"/>
        </p:scale>
        <p:origin x="10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  <a:t>Как глубока Твоя любовь</a:t>
            </a:r>
            <a:b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  <a:t>И прощение наш покров</a:t>
            </a:r>
            <a:b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  <a:t>Ты – </a:t>
            </a:r>
            <a:r>
              <a:rPr lang="ru-RU" sz="48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наш</a:t>
            </a:r>
            <a:r>
              <a:rPr lang="en-US" sz="48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ru-RU" sz="48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свет </a:t>
            </a:r>
            <a: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  <a:t>наш покой,</a:t>
            </a:r>
            <a:b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  <a:t>Упование, Бог Святой.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  <a:t>Твоя милость велика,</a:t>
            </a:r>
            <a:r>
              <a:rPr lang="ru-RU" sz="8000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80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  <a:t>Твоя правда высока,</a:t>
            </a:r>
            <a:r>
              <a:rPr lang="ru-RU" sz="8000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80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  <a:t>Твоя сильная рука</a:t>
            </a:r>
            <a:r>
              <a:rPr lang="ru-RU" sz="8000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80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  <a:t>Нас ведёт издалека.</a:t>
            </a:r>
            <a:endParaRPr lang="ru-RU" sz="115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4800" b="1" dirty="0">
                <a:solidFill>
                  <a:schemeClr val="bg1"/>
                </a:solidFill>
                <a:latin typeface="Book Antiqua" panose="02040602050305030304" pitchFamily="18" charset="0"/>
              </a:rPr>
              <a:t>Дух Святой, дорогой,</a:t>
            </a:r>
            <a:r>
              <a:rPr lang="ru-RU" sz="66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6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800" b="1" dirty="0">
                <a:solidFill>
                  <a:schemeClr val="bg1"/>
                </a:solidFill>
                <a:latin typeface="Book Antiqua" panose="02040602050305030304" pitchFamily="18" charset="0"/>
              </a:rPr>
              <a:t>Драгоценный Дух Святой,</a:t>
            </a:r>
            <a:r>
              <a:rPr lang="ru-RU" sz="66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6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800" b="1" dirty="0">
                <a:solidFill>
                  <a:schemeClr val="bg1"/>
                </a:solidFill>
                <a:latin typeface="Book Antiqua" panose="02040602050305030304" pitchFamily="18" charset="0"/>
              </a:rPr>
              <a:t>Наполняй сердца славою Отца.</a:t>
            </a:r>
            <a:r>
              <a:rPr lang="ru-RU" sz="66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6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800" b="1" dirty="0">
                <a:solidFill>
                  <a:schemeClr val="bg1"/>
                </a:solidFill>
                <a:latin typeface="Book Antiqua" panose="02040602050305030304" pitchFamily="18" charset="0"/>
              </a:rPr>
              <a:t>Дух Святой, дорогой</a:t>
            </a:r>
            <a:r>
              <a:rPr lang="ru-RU" sz="66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6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800" b="1" dirty="0">
                <a:solidFill>
                  <a:schemeClr val="bg1"/>
                </a:solidFill>
                <a:latin typeface="Book Antiqua" panose="02040602050305030304" pitchFamily="18" charset="0"/>
              </a:rPr>
              <a:t>Драгоценный Дух Святой,</a:t>
            </a:r>
            <a:r>
              <a:rPr lang="ru-RU" sz="66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6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800" b="1" dirty="0">
                <a:solidFill>
                  <a:schemeClr val="bg1"/>
                </a:solidFill>
                <a:latin typeface="Book Antiqua" panose="02040602050305030304" pitchFamily="18" charset="0"/>
              </a:rPr>
              <a:t>Освящай и веди за Собой.</a:t>
            </a:r>
            <a:endParaRPr lang="ru-RU" sz="88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  <a:t>Как глубока Твоя любовь</a:t>
            </a:r>
            <a:b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  <a:t>И прощение наш покров</a:t>
            </a:r>
            <a:b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  <a:t>Ты – наш свет и наш покой,</a:t>
            </a:r>
            <a:b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800" dirty="0">
                <a:solidFill>
                  <a:schemeClr val="bg1"/>
                </a:solidFill>
                <a:latin typeface="Book Antiqua" panose="02040602050305030304" pitchFamily="18" charset="0"/>
              </a:rPr>
              <a:t>Упование, Бог Святой.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577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  <a:t>Твоя милость велика,</a:t>
            </a:r>
            <a:r>
              <a:rPr lang="ru-RU" sz="8000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80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  <a:t>Твоя правда высока,</a:t>
            </a:r>
            <a:r>
              <a:rPr lang="ru-RU" sz="8000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80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  <a:t>Твоя сильная рука</a:t>
            </a:r>
            <a:r>
              <a:rPr lang="ru-RU" sz="8000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80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  <a:t>Нас ведёт издалека.</a:t>
            </a:r>
            <a:endParaRPr lang="ru-RU" sz="115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236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3999" cy="6858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4800" b="1" dirty="0">
                <a:solidFill>
                  <a:schemeClr val="bg1"/>
                </a:solidFill>
                <a:latin typeface="Book Antiqua" panose="02040602050305030304" pitchFamily="18" charset="0"/>
              </a:rPr>
              <a:t>Дух Святой, дорогой,</a:t>
            </a:r>
            <a:r>
              <a:rPr lang="ru-RU" sz="66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6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800" b="1" dirty="0">
                <a:solidFill>
                  <a:schemeClr val="bg1"/>
                </a:solidFill>
                <a:latin typeface="Book Antiqua" panose="02040602050305030304" pitchFamily="18" charset="0"/>
              </a:rPr>
              <a:t>Драгоценный Дух Святой,</a:t>
            </a:r>
            <a:r>
              <a:rPr lang="ru-RU" sz="66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6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800" b="1" dirty="0">
                <a:solidFill>
                  <a:schemeClr val="bg1"/>
                </a:solidFill>
                <a:latin typeface="Book Antiqua" panose="02040602050305030304" pitchFamily="18" charset="0"/>
              </a:rPr>
              <a:t>Наполняй сердца славою Отца.</a:t>
            </a:r>
            <a:r>
              <a:rPr lang="ru-RU" sz="66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6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800" b="1" dirty="0">
                <a:solidFill>
                  <a:schemeClr val="bg1"/>
                </a:solidFill>
                <a:latin typeface="Book Antiqua" panose="02040602050305030304" pitchFamily="18" charset="0"/>
              </a:rPr>
              <a:t>Дух Святой, дорогой</a:t>
            </a:r>
            <a:r>
              <a:rPr lang="ru-RU" sz="66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6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800" b="1" dirty="0">
                <a:solidFill>
                  <a:schemeClr val="bg1"/>
                </a:solidFill>
                <a:latin typeface="Book Antiqua" panose="02040602050305030304" pitchFamily="18" charset="0"/>
              </a:rPr>
              <a:t>Драгоценный Дух Святой,</a:t>
            </a:r>
            <a:r>
              <a:rPr lang="ru-RU" sz="66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6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800" b="1" dirty="0">
                <a:solidFill>
                  <a:schemeClr val="bg1"/>
                </a:solidFill>
                <a:latin typeface="Book Antiqua" panose="02040602050305030304" pitchFamily="18" charset="0"/>
              </a:rPr>
              <a:t>Освящай и веди за Собой.</a:t>
            </a:r>
            <a:endParaRPr lang="ru-RU" sz="88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358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56</Words>
  <Application>Microsoft Office PowerPoint</Application>
  <PresentationFormat>Экран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Book Antiqua</vt:lpstr>
      <vt:lpstr>Calibri</vt:lpstr>
      <vt:lpstr>Тема Office</vt:lpstr>
      <vt:lpstr>Как глубока Твоя любовь И прощение наш покров Ты – наш свет наш покой, Упование, Бог Святой.</vt:lpstr>
      <vt:lpstr>Презентация PowerPoint</vt:lpstr>
      <vt:lpstr>Презентация PowerPoint</vt:lpstr>
      <vt:lpstr>Как глубока Твоя любовь И прощение наш покров Ты – наш свет и наш покой, Упование, Бог Святой.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сиянии Царя блеск величия Пусть вся земля поёт,  в радости поёт Он в свет одел Себя  и в страхе меркнет тьма От голоса Его,  от голоса Его</dc:title>
  <dc:creator>Admin</dc:creator>
  <cp:lastModifiedBy>Пользователь Windows</cp:lastModifiedBy>
  <cp:revision>11</cp:revision>
  <dcterms:created xsi:type="dcterms:W3CDTF">2018-09-01T11:02:02Z</dcterms:created>
  <dcterms:modified xsi:type="dcterms:W3CDTF">2019-09-21T07:15:24Z</dcterms:modified>
</cp:coreProperties>
</file>