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0" autoAdjust="0"/>
    <p:restoredTop sz="94660"/>
  </p:normalViewPr>
  <p:slideViewPr>
    <p:cSldViewPr>
      <p:cViewPr varScale="1">
        <p:scale>
          <a:sx n="81" d="100"/>
          <a:sy n="81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440FF-4927-418F-801F-E415E7251E9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7E2CB-64EC-4557-A6AD-8DB0D26E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4182806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Кровь Христа омыла меня</a:t>
            </a:r>
            <a:br>
              <a:rPr lang="ru-RU" sz="4800" dirty="0">
                <a:solidFill>
                  <a:schemeClr val="bg1"/>
                </a:solidFill>
              </a:rPr>
            </a:br>
            <a:r>
              <a:rPr lang="ru-RU" sz="4800" dirty="0">
                <a:solidFill>
                  <a:schemeClr val="bg1"/>
                </a:solidFill>
              </a:rPr>
              <a:t>Кровь Христа освободила меня</a:t>
            </a:r>
            <a:br>
              <a:rPr lang="ru-RU" sz="4800" dirty="0">
                <a:solidFill>
                  <a:schemeClr val="bg1"/>
                </a:solidFill>
              </a:rPr>
            </a:br>
            <a:r>
              <a:rPr lang="ru-RU" sz="4800" dirty="0">
                <a:solidFill>
                  <a:schemeClr val="bg1"/>
                </a:solidFill>
              </a:rPr>
              <a:t>Кровь Христа омыла меня</a:t>
            </a:r>
            <a:br>
              <a:rPr lang="ru-RU" sz="4800" dirty="0">
                <a:solidFill>
                  <a:schemeClr val="bg1"/>
                </a:solidFill>
              </a:rPr>
            </a:br>
            <a:r>
              <a:rPr lang="ru-RU" sz="4800" dirty="0">
                <a:solidFill>
                  <a:schemeClr val="bg1"/>
                </a:solidFill>
              </a:rPr>
              <a:t>От всякого греха.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4182806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Слава и хвала за кровь Твою</a:t>
            </a:r>
            <a:br>
              <a:rPr lang="ru-RU" sz="4800" dirty="0">
                <a:solidFill>
                  <a:schemeClr val="bg1"/>
                </a:solidFill>
              </a:rPr>
            </a:br>
            <a:r>
              <a:rPr lang="ru-RU" sz="4800" dirty="0">
                <a:solidFill>
                  <a:schemeClr val="bg1"/>
                </a:solidFill>
              </a:rPr>
              <a:t>Слава и хвала за кровь Твою</a:t>
            </a:r>
            <a:br>
              <a:rPr lang="ru-RU" sz="4800" dirty="0">
                <a:solidFill>
                  <a:schemeClr val="bg1"/>
                </a:solidFill>
              </a:rPr>
            </a:br>
            <a:r>
              <a:rPr lang="ru-RU" sz="4800" dirty="0">
                <a:solidFill>
                  <a:schemeClr val="bg1"/>
                </a:solidFill>
              </a:rPr>
              <a:t>Слава и хвала за кровь Твою</a:t>
            </a:r>
            <a:br>
              <a:rPr lang="ru-RU" sz="4800" dirty="0">
                <a:solidFill>
                  <a:schemeClr val="bg1"/>
                </a:solidFill>
              </a:rPr>
            </a:br>
            <a:r>
              <a:rPr lang="ru-RU" sz="4800" dirty="0">
                <a:solidFill>
                  <a:schemeClr val="bg1"/>
                </a:solidFill>
              </a:rPr>
              <a:t>Любящий Иисус.</a:t>
            </a:r>
          </a:p>
        </p:txBody>
      </p:sp>
    </p:spTree>
    <p:extLst>
      <p:ext uri="{BB962C8B-B14F-4D97-AF65-F5344CB8AC3E}">
        <p14:creationId xmlns:p14="http://schemas.microsoft.com/office/powerpoint/2010/main" val="2202150417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43</Words>
  <Application>Microsoft Office PowerPoint</Application>
  <PresentationFormat>Экран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Calibri</vt:lpstr>
      <vt:lpstr>Тема Office</vt:lpstr>
      <vt:lpstr>Кровь Христа омыла меня Кровь Христа освободила меня Кровь Христа омыла меня От всякого греха.</vt:lpstr>
      <vt:lpstr>Слава и хвала за кровь Твою Слава и хвала за кровь Твою Слава и хвала за кровь Твою Любящий Иисус.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сиянии Царя блеск величия Пусть вся земля поёт,  в радости поёт Он в свет одел Себя  и в страхе меркнет тьма От голоса Его,  от голоса Его</dc:title>
  <dc:creator>Admin</dc:creator>
  <cp:lastModifiedBy>Molod Spasinnya</cp:lastModifiedBy>
  <cp:revision>25</cp:revision>
  <dcterms:created xsi:type="dcterms:W3CDTF">2018-09-01T11:02:02Z</dcterms:created>
  <dcterms:modified xsi:type="dcterms:W3CDTF">2020-02-01T15:45:56Z</dcterms:modified>
</cp:coreProperties>
</file>