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>
      <p:cViewPr varScale="1">
        <p:scale>
          <a:sx n="86" d="100"/>
          <a:sy n="86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77072"/>
          </a:xfrm>
        </p:spPr>
        <p:txBody>
          <a:bodyPr>
            <a:normAutofit fontScale="90000"/>
          </a:bodyPr>
          <a:lstStyle/>
          <a:p>
            <a:r>
              <a:rPr lang="ru-RU" sz="6000" dirty="0" err="1">
                <a:solidFill>
                  <a:schemeClr val="bg1"/>
                </a:solidFill>
              </a:rPr>
              <a:t>Любити</a:t>
            </a:r>
            <a:r>
              <a:rPr lang="ru-RU" sz="6000" dirty="0">
                <a:solidFill>
                  <a:schemeClr val="bg1"/>
                </a:solidFill>
              </a:rPr>
              <a:t> Господи Тебе</a:t>
            </a:r>
            <a:br>
              <a:rPr lang="ru-RU" sz="6000" dirty="0">
                <a:solidFill>
                  <a:schemeClr val="bg1"/>
                </a:solidFill>
              </a:rPr>
            </a:br>
            <a:r>
              <a:rPr lang="ru-RU" sz="6000" dirty="0" err="1">
                <a:solidFill>
                  <a:schemeClr val="bg1"/>
                </a:solidFill>
              </a:rPr>
              <a:t>Завжди</a:t>
            </a:r>
            <a:r>
              <a:rPr lang="ru-RU" sz="6000" dirty="0">
                <a:solidFill>
                  <a:schemeClr val="bg1"/>
                </a:solidFill>
              </a:rPr>
              <a:t> </a:t>
            </a:r>
            <a:r>
              <a:rPr lang="ru-RU" sz="6000" dirty="0" err="1">
                <a:solidFill>
                  <a:schemeClr val="bg1"/>
                </a:solidFill>
              </a:rPr>
              <a:t>любити</a:t>
            </a:r>
            <a:r>
              <a:rPr lang="ru-RU" sz="6000" dirty="0">
                <a:solidFill>
                  <a:schemeClr val="bg1"/>
                </a:solidFill>
              </a:rPr>
              <a:t> </a:t>
            </a:r>
            <a:r>
              <a:rPr lang="ru-RU" sz="6000" dirty="0" err="1">
                <a:solidFill>
                  <a:schemeClr val="bg1"/>
                </a:solidFill>
              </a:rPr>
              <a:t>лиш</a:t>
            </a:r>
            <a:r>
              <a:rPr lang="ru-RU" sz="6000" dirty="0">
                <a:solidFill>
                  <a:schemeClr val="bg1"/>
                </a:solidFill>
              </a:rPr>
              <a:t> Тебе</a:t>
            </a:r>
            <a:br>
              <a:rPr lang="ru-RU" sz="6000" dirty="0">
                <a:solidFill>
                  <a:schemeClr val="bg1"/>
                </a:solidFill>
              </a:rPr>
            </a:br>
            <a:r>
              <a:rPr lang="ru-RU" sz="6000" dirty="0" err="1">
                <a:solidFill>
                  <a:schemeClr val="bg1"/>
                </a:solidFill>
              </a:rPr>
              <a:t>Любити</a:t>
            </a:r>
            <a:r>
              <a:rPr lang="ru-RU" sz="6000" dirty="0">
                <a:solidFill>
                  <a:schemeClr val="bg1"/>
                </a:solidFill>
              </a:rPr>
              <a:t> Господи Тебе</a:t>
            </a:r>
            <a:br>
              <a:rPr lang="ru-RU" sz="6000" dirty="0">
                <a:solidFill>
                  <a:schemeClr val="bg1"/>
                </a:solidFill>
              </a:rPr>
            </a:br>
            <a:r>
              <a:rPr lang="ru-RU" sz="6000" dirty="0">
                <a:solidFill>
                  <a:schemeClr val="bg1"/>
                </a:solidFill>
              </a:rPr>
              <a:t>Й не </a:t>
            </a:r>
            <a:r>
              <a:rPr lang="ru-RU" sz="6000" dirty="0" err="1">
                <a:solidFill>
                  <a:schemeClr val="bg1"/>
                </a:solidFill>
              </a:rPr>
              <a:t>озиратися</a:t>
            </a:r>
            <a:r>
              <a:rPr lang="ru-RU" sz="6000" dirty="0">
                <a:solidFill>
                  <a:schemeClr val="bg1"/>
                </a:solidFill>
              </a:rPr>
              <a:t>, не </a:t>
            </a:r>
            <a:r>
              <a:rPr lang="ru-RU" sz="6000" dirty="0" err="1">
                <a:solidFill>
                  <a:schemeClr val="bg1"/>
                </a:solidFill>
              </a:rPr>
              <a:t>озиратися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14908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Дорогами </a:t>
            </a:r>
            <a:r>
              <a:rPr lang="ru-RU" sz="5400" dirty="0" err="1">
                <a:solidFill>
                  <a:schemeClr val="bg1"/>
                </a:solidFill>
              </a:rPr>
              <a:t>Твоїми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йти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Без </a:t>
            </a:r>
            <a:r>
              <a:rPr lang="ru-RU" sz="5400" dirty="0" err="1">
                <a:solidFill>
                  <a:schemeClr val="bg1"/>
                </a:solidFill>
              </a:rPr>
              <a:t>сумніву</a:t>
            </a:r>
            <a:r>
              <a:rPr lang="ru-RU" sz="5400" dirty="0">
                <a:solidFill>
                  <a:schemeClr val="bg1"/>
                </a:solidFill>
              </a:rPr>
              <a:t>, о Господи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 err="1">
                <a:solidFill>
                  <a:schemeClr val="bg1"/>
                </a:solidFill>
              </a:rPr>
              <a:t>Смирятися</a:t>
            </a:r>
            <a:r>
              <a:rPr lang="ru-RU" sz="5400" dirty="0">
                <a:solidFill>
                  <a:schemeClr val="bg1"/>
                </a:solidFill>
              </a:rPr>
              <a:t> у </a:t>
            </a:r>
            <a:r>
              <a:rPr lang="ru-RU" sz="5400" dirty="0" err="1">
                <a:solidFill>
                  <a:schemeClr val="bg1"/>
                </a:solidFill>
              </a:rPr>
              <a:t>ніг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твоїх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Й не </a:t>
            </a:r>
            <a:r>
              <a:rPr lang="ru-RU" sz="5400" dirty="0" err="1">
                <a:solidFill>
                  <a:schemeClr val="bg1"/>
                </a:solidFill>
              </a:rPr>
              <a:t>озиратися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551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Любити Господи Тебе Завжди любити лиш Тебе Любити Господи Тебе Й не озиратися, не озиратися</vt:lpstr>
      <vt:lpstr>Дорогами Твоїми йти Без сумніву, о Господи Смирятися у ніг твоїх Й не озиратися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17</cp:revision>
  <dcterms:created xsi:type="dcterms:W3CDTF">2018-09-01T11:02:02Z</dcterms:created>
  <dcterms:modified xsi:type="dcterms:W3CDTF">2020-05-30T13:52:59Z</dcterms:modified>
</cp:coreProperties>
</file>