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692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2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32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0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7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95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0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9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4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7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7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6268" y="1066800"/>
            <a:ext cx="9144000" cy="579120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Любовь изучают, любовь познают,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Давно о любви говорят.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Есть люди – не знают, откуда идут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Потоки счастливых минут.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 не гордится, любовь люди ждут,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Все знают: любовь хороша.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Любовью все дышат, любовью живут,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Любовью спасется душа.</a:t>
            </a:r>
            <a:br>
              <a:rPr lang="ru-RU" sz="4000" dirty="0">
                <a:solidFill>
                  <a:schemeClr val="bg1"/>
                </a:solidFill>
              </a:rPr>
            </a:b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333" y="897467"/>
            <a:ext cx="10515600" cy="5364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Когда в твоем сердце угас огонек,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Не в силах зажечь ты его,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Но Бог тебя слышит, поможет без слов.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Ты помни, что Бог – есть любовь.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 охраняет, любовь бережет,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И голос любви недалек.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 всё прощает и в сердце зажжет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Любимый, живой огонек.</a:t>
            </a: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9704"/>
            <a:ext cx="10515600" cy="583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Ты вспомни, где трудно, </a:t>
            </a:r>
            <a:r>
              <a:rPr lang="ru-RU" sz="4000" dirty="0" err="1">
                <a:solidFill>
                  <a:schemeClr val="bg1"/>
                </a:solidFill>
              </a:rPr>
              <a:t>Голгофскую</a:t>
            </a:r>
            <a:r>
              <a:rPr lang="ru-RU" sz="4000" dirty="0">
                <a:solidFill>
                  <a:schemeClr val="bg1"/>
                </a:solidFill>
              </a:rPr>
              <a:t> смерть,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Когда добровольно, любя,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Христос согласился дать в жертву Себя,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Тебя возлюбив и меня.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Любовь не измерить, любовь не объять –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И ввысь без предела, и вширь.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Такую любовь мог Христос доказать,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И ею спасется весь мир.</a:t>
            </a:r>
            <a:endParaRPr lang="uk-UA" sz="4000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6439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2019-12-15T15:22:27Z</dcterms:created>
  <dcterms:modified xsi:type="dcterms:W3CDTF">2019-12-15T15:26:08Z</dcterms:modified>
</cp:coreProperties>
</file>