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C6B7-5D09-4A2E-A331-C40828F98EAB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2321-1FC3-4BF5-8C75-B84BA565E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7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C6B7-5D09-4A2E-A331-C40828F98EAB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2321-1FC3-4BF5-8C75-B84BA565E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85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C6B7-5D09-4A2E-A331-C40828F98EAB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2321-1FC3-4BF5-8C75-B84BA565E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6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C6B7-5D09-4A2E-A331-C40828F98EAB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2321-1FC3-4BF5-8C75-B84BA565E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14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C6B7-5D09-4A2E-A331-C40828F98EAB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2321-1FC3-4BF5-8C75-B84BA565E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91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C6B7-5D09-4A2E-A331-C40828F98EAB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2321-1FC3-4BF5-8C75-B84BA565E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75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C6B7-5D09-4A2E-A331-C40828F98EAB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2321-1FC3-4BF5-8C75-B84BA565E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06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C6B7-5D09-4A2E-A331-C40828F98EAB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2321-1FC3-4BF5-8C75-B84BA565E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98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C6B7-5D09-4A2E-A331-C40828F98EAB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2321-1FC3-4BF5-8C75-B84BA565E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24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C6B7-5D09-4A2E-A331-C40828F98EAB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2321-1FC3-4BF5-8C75-B84BA565E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08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C6B7-5D09-4A2E-A331-C40828F98EAB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2321-1FC3-4BF5-8C75-B84BA565E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27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0C6B7-5D09-4A2E-A331-C40828F98EAB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D2321-1FC3-4BF5-8C75-B84BA565E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79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12192000" cy="6857999"/>
          </a:xfrm>
        </p:spPr>
        <p:txBody>
          <a:bodyPr>
            <a:normAutofit/>
          </a:bodyPr>
          <a:lstStyle/>
          <a:p>
            <a:endParaRPr lang="en-US" sz="6600" dirty="0"/>
          </a:p>
          <a:p>
            <a:r>
              <a:rPr lang="ru-RU" sz="6600" dirty="0" err="1" smtClean="0">
                <a:solidFill>
                  <a:schemeClr val="bg1"/>
                </a:solidFill>
              </a:rPr>
              <a:t>Мій</a:t>
            </a:r>
            <a:r>
              <a:rPr lang="ru-RU" sz="6600" dirty="0" smtClean="0">
                <a:solidFill>
                  <a:schemeClr val="bg1"/>
                </a:solidFill>
              </a:rPr>
              <a:t> Бог - моя </a:t>
            </a:r>
            <a:r>
              <a:rPr lang="ru-RU" sz="6600" dirty="0" err="1" smtClean="0">
                <a:solidFill>
                  <a:schemeClr val="bg1"/>
                </a:solidFill>
              </a:rPr>
              <a:t>надія</a:t>
            </a:r>
            <a:endParaRPr lang="ru-RU" sz="6600" dirty="0" smtClean="0">
              <a:solidFill>
                <a:schemeClr val="bg1"/>
              </a:solidFill>
            </a:endParaRPr>
          </a:p>
          <a:p>
            <a:r>
              <a:rPr lang="ru-RU" sz="6600" dirty="0" err="1" smtClean="0">
                <a:solidFill>
                  <a:schemeClr val="bg1"/>
                </a:solidFill>
              </a:rPr>
              <a:t>Відтепер</a:t>
            </a:r>
            <a:r>
              <a:rPr lang="ru-RU" sz="6600" dirty="0" smtClean="0">
                <a:solidFill>
                  <a:schemeClr val="bg1"/>
                </a:solidFill>
              </a:rPr>
              <a:t> і </a:t>
            </a:r>
            <a:r>
              <a:rPr lang="ru-RU" sz="6600" dirty="0" err="1" smtClean="0">
                <a:solidFill>
                  <a:schemeClr val="bg1"/>
                </a:solidFill>
              </a:rPr>
              <a:t>назавжди</a:t>
            </a:r>
            <a:r>
              <a:rPr lang="ru-RU" sz="6600" dirty="0" smtClean="0">
                <a:solidFill>
                  <a:schemeClr val="bg1"/>
                </a:solidFill>
              </a:rPr>
              <a:t>!</a:t>
            </a:r>
          </a:p>
          <a:p>
            <a:r>
              <a:rPr lang="ru-RU" sz="6600" dirty="0" smtClean="0">
                <a:solidFill>
                  <a:schemeClr val="bg1"/>
                </a:solidFill>
              </a:rPr>
              <a:t>О, </a:t>
            </a:r>
            <a:r>
              <a:rPr lang="ru-RU" sz="6600" dirty="0" err="1" smtClean="0">
                <a:solidFill>
                  <a:schemeClr val="bg1"/>
                </a:solidFill>
              </a:rPr>
              <a:t>мій</a:t>
            </a:r>
            <a:r>
              <a:rPr lang="ru-RU" sz="6600" dirty="0" smtClean="0">
                <a:solidFill>
                  <a:schemeClr val="bg1"/>
                </a:solidFill>
              </a:rPr>
              <a:t> Бог - моя </a:t>
            </a:r>
            <a:r>
              <a:rPr lang="ru-RU" sz="6600" dirty="0" err="1" smtClean="0">
                <a:solidFill>
                  <a:schemeClr val="bg1"/>
                </a:solidFill>
              </a:rPr>
              <a:t>надія</a:t>
            </a:r>
            <a:endParaRPr lang="ru-RU" sz="6600" dirty="0" smtClean="0">
              <a:solidFill>
                <a:schemeClr val="bg1"/>
              </a:solidFill>
            </a:endParaRPr>
          </a:p>
          <a:p>
            <a:r>
              <a:rPr lang="ru-RU" sz="6600" dirty="0" err="1" smtClean="0">
                <a:solidFill>
                  <a:schemeClr val="bg1"/>
                </a:solidFill>
              </a:rPr>
              <a:t>Повік</a:t>
            </a:r>
            <a:r>
              <a:rPr lang="ru-RU" sz="6600" dirty="0" smtClean="0">
                <a:solidFill>
                  <a:schemeClr val="bg1"/>
                </a:solidFill>
              </a:rPr>
              <a:t> </a:t>
            </a:r>
            <a:r>
              <a:rPr lang="ru-RU" sz="6600" dirty="0" err="1" smtClean="0">
                <a:solidFill>
                  <a:schemeClr val="bg1"/>
                </a:solidFill>
              </a:rPr>
              <a:t>віків</a:t>
            </a:r>
            <a:r>
              <a:rPr lang="ru-RU" sz="6600" dirty="0" smtClean="0">
                <a:solidFill>
                  <a:schemeClr val="bg1"/>
                </a:solidFill>
              </a:rPr>
              <a:t>!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3491"/>
            <a:ext cx="1945791" cy="109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0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ru-RU" sz="5400" dirty="0" smtClean="0">
              <a:solidFill>
                <a:schemeClr val="bg1"/>
              </a:solidFill>
            </a:endParaRPr>
          </a:p>
          <a:p>
            <a:endParaRPr lang="en-US" sz="5400" dirty="0" smtClean="0">
              <a:solidFill>
                <a:schemeClr val="bg1"/>
              </a:solidFill>
            </a:endParaRPr>
          </a:p>
          <a:p>
            <a:r>
              <a:rPr lang="ru-RU" sz="5400" dirty="0" smtClean="0">
                <a:solidFill>
                  <a:schemeClr val="bg1"/>
                </a:solidFill>
              </a:rPr>
              <a:t>Поклоняюсь я перед </a:t>
            </a:r>
            <a:r>
              <a:rPr lang="ru-RU" sz="5400" dirty="0" err="1" smtClean="0">
                <a:solidFill>
                  <a:schemeClr val="bg1"/>
                </a:solidFill>
              </a:rPr>
              <a:t>лицем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Його</a:t>
            </a:r>
            <a:r>
              <a:rPr lang="en-US" sz="5400" dirty="0" smtClean="0">
                <a:solidFill>
                  <a:schemeClr val="bg1"/>
                </a:solidFill>
              </a:rPr>
              <a:t>.</a:t>
            </a:r>
            <a:endParaRPr lang="ru-RU" sz="5400" dirty="0" smtClean="0">
              <a:solidFill>
                <a:schemeClr val="bg1"/>
              </a:solidFill>
            </a:endParaRPr>
          </a:p>
          <a:p>
            <a:r>
              <a:rPr lang="ru-RU" sz="5400" dirty="0" err="1" smtClean="0">
                <a:solidFill>
                  <a:schemeClr val="bg1"/>
                </a:solidFill>
              </a:rPr>
              <a:t>Він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могутній</a:t>
            </a:r>
            <a:r>
              <a:rPr lang="ru-RU" sz="5400" dirty="0" smtClean="0">
                <a:solidFill>
                  <a:schemeClr val="bg1"/>
                </a:solidFill>
              </a:rPr>
              <a:t>, </a:t>
            </a:r>
            <a:r>
              <a:rPr lang="ru-RU" sz="5400" dirty="0" err="1" smtClean="0">
                <a:solidFill>
                  <a:schemeClr val="bg1"/>
                </a:solidFill>
              </a:rPr>
              <a:t>Він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святий</a:t>
            </a:r>
            <a:r>
              <a:rPr lang="ru-RU" sz="5400" dirty="0" smtClean="0">
                <a:solidFill>
                  <a:schemeClr val="bg1"/>
                </a:solidFill>
              </a:rPr>
              <a:t>, </a:t>
            </a:r>
            <a:r>
              <a:rPr lang="ru-RU" sz="5400" dirty="0" err="1" smtClean="0">
                <a:solidFill>
                  <a:schemeClr val="bg1"/>
                </a:solidFill>
              </a:rPr>
              <a:t>Отець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віків</a:t>
            </a:r>
            <a:r>
              <a:rPr lang="en-US" sz="5400" dirty="0" smtClean="0">
                <a:solidFill>
                  <a:schemeClr val="bg1"/>
                </a:solidFill>
              </a:rPr>
              <a:t>.</a:t>
            </a:r>
            <a:endParaRPr lang="ru-RU" sz="5400" dirty="0" smtClean="0">
              <a:solidFill>
                <a:schemeClr val="bg1"/>
              </a:solidFill>
            </a:endParaRPr>
          </a:p>
          <a:p>
            <a:r>
              <a:rPr lang="ru-RU" sz="5400" dirty="0" err="1" smtClean="0">
                <a:solidFill>
                  <a:schemeClr val="bg1"/>
                </a:solidFill>
              </a:rPr>
              <a:t>Стихає</a:t>
            </a:r>
            <a:r>
              <a:rPr lang="ru-RU" sz="5400" dirty="0" smtClean="0">
                <a:solidFill>
                  <a:schemeClr val="bg1"/>
                </a:solidFill>
              </a:rPr>
              <a:t> буря перед Ним, все </a:t>
            </a:r>
            <a:r>
              <a:rPr lang="ru-RU" sz="5400" dirty="0" err="1" smtClean="0">
                <a:solidFill>
                  <a:schemeClr val="bg1"/>
                </a:solidFill>
              </a:rPr>
              <a:t>замира</a:t>
            </a:r>
            <a:r>
              <a:rPr lang="ru-RU" sz="5400" dirty="0" smtClean="0">
                <a:solidFill>
                  <a:schemeClr val="bg1"/>
                </a:solidFill>
              </a:rPr>
              <a:t>!</a:t>
            </a:r>
          </a:p>
          <a:p>
            <a:r>
              <a:rPr lang="ru-RU" sz="5400" dirty="0" err="1" smtClean="0">
                <a:solidFill>
                  <a:schemeClr val="bg1"/>
                </a:solidFill>
              </a:rPr>
              <a:t>Всесильний</a:t>
            </a:r>
            <a:r>
              <a:rPr lang="ru-RU" sz="5400" dirty="0" smtClean="0">
                <a:solidFill>
                  <a:schemeClr val="bg1"/>
                </a:solidFill>
              </a:rPr>
              <a:t> Бог є </a:t>
            </a:r>
            <a:r>
              <a:rPr lang="ru-RU" sz="5400" dirty="0" err="1" smtClean="0">
                <a:solidFill>
                  <a:schemeClr val="bg1"/>
                </a:solidFill>
              </a:rPr>
              <a:t>Він</a:t>
            </a:r>
            <a:r>
              <a:rPr lang="ru-RU" sz="5400" dirty="0" smtClean="0">
                <a:solidFill>
                  <a:schemeClr val="bg1"/>
                </a:solidFill>
              </a:rPr>
              <a:t>,</a:t>
            </a:r>
          </a:p>
          <a:p>
            <a:r>
              <a:rPr lang="ru-RU" sz="5400" dirty="0" err="1" smtClean="0">
                <a:solidFill>
                  <a:schemeClr val="bg1"/>
                </a:solidFill>
              </a:rPr>
              <a:t>Отець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Він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поколінь</a:t>
            </a:r>
            <a:r>
              <a:rPr lang="ru-RU" sz="5400" dirty="0" smtClean="0">
                <a:solidFill>
                  <a:schemeClr val="bg1"/>
                </a:solidFill>
              </a:rPr>
              <a:t>.</a:t>
            </a:r>
            <a:endParaRPr lang="ru-RU" sz="54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3491"/>
            <a:ext cx="1945793" cy="10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5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US" sz="6000" dirty="0" smtClean="0">
              <a:solidFill>
                <a:schemeClr val="bg1"/>
              </a:solidFill>
            </a:endParaRPr>
          </a:p>
          <a:p>
            <a:r>
              <a:rPr lang="ru-RU" sz="6600" dirty="0" err="1" smtClean="0">
                <a:solidFill>
                  <a:schemeClr val="bg1"/>
                </a:solidFill>
              </a:rPr>
              <a:t>Мій</a:t>
            </a:r>
            <a:r>
              <a:rPr lang="ru-RU" sz="6600" dirty="0" smtClean="0">
                <a:solidFill>
                  <a:schemeClr val="bg1"/>
                </a:solidFill>
              </a:rPr>
              <a:t> Бог - моя </a:t>
            </a:r>
            <a:r>
              <a:rPr lang="ru-RU" sz="6600" dirty="0" err="1" smtClean="0">
                <a:solidFill>
                  <a:schemeClr val="bg1"/>
                </a:solidFill>
              </a:rPr>
              <a:t>надія</a:t>
            </a:r>
            <a:endParaRPr lang="ru-RU" sz="6600" dirty="0" smtClean="0">
              <a:solidFill>
                <a:schemeClr val="bg1"/>
              </a:solidFill>
            </a:endParaRPr>
          </a:p>
          <a:p>
            <a:r>
              <a:rPr lang="ru-RU" sz="6600" dirty="0" err="1" smtClean="0">
                <a:solidFill>
                  <a:schemeClr val="bg1"/>
                </a:solidFill>
              </a:rPr>
              <a:t>Відтепер</a:t>
            </a:r>
            <a:r>
              <a:rPr lang="ru-RU" sz="6600" dirty="0" smtClean="0">
                <a:solidFill>
                  <a:schemeClr val="bg1"/>
                </a:solidFill>
              </a:rPr>
              <a:t> і </a:t>
            </a:r>
            <a:r>
              <a:rPr lang="ru-RU" sz="6600" dirty="0" err="1" smtClean="0">
                <a:solidFill>
                  <a:schemeClr val="bg1"/>
                </a:solidFill>
              </a:rPr>
              <a:t>назавжди</a:t>
            </a:r>
            <a:r>
              <a:rPr lang="ru-RU" sz="6600" dirty="0" smtClean="0">
                <a:solidFill>
                  <a:schemeClr val="bg1"/>
                </a:solidFill>
              </a:rPr>
              <a:t>!</a:t>
            </a:r>
          </a:p>
          <a:p>
            <a:r>
              <a:rPr lang="ru-RU" sz="6600" dirty="0" smtClean="0">
                <a:solidFill>
                  <a:schemeClr val="bg1"/>
                </a:solidFill>
              </a:rPr>
              <a:t>О, </a:t>
            </a:r>
            <a:r>
              <a:rPr lang="ru-RU" sz="6600" dirty="0" err="1" smtClean="0">
                <a:solidFill>
                  <a:schemeClr val="bg1"/>
                </a:solidFill>
              </a:rPr>
              <a:t>мій</a:t>
            </a:r>
            <a:r>
              <a:rPr lang="ru-RU" sz="6600" dirty="0" smtClean="0">
                <a:solidFill>
                  <a:schemeClr val="bg1"/>
                </a:solidFill>
              </a:rPr>
              <a:t> Бог - моя </a:t>
            </a:r>
            <a:r>
              <a:rPr lang="ru-RU" sz="6600" dirty="0" err="1" smtClean="0">
                <a:solidFill>
                  <a:schemeClr val="bg1"/>
                </a:solidFill>
              </a:rPr>
              <a:t>надія</a:t>
            </a:r>
            <a:endParaRPr lang="ru-RU" sz="6600" dirty="0" smtClean="0">
              <a:solidFill>
                <a:schemeClr val="bg1"/>
              </a:solidFill>
            </a:endParaRPr>
          </a:p>
          <a:p>
            <a:r>
              <a:rPr lang="ru-RU" sz="6600" dirty="0" err="1" smtClean="0">
                <a:solidFill>
                  <a:schemeClr val="bg1"/>
                </a:solidFill>
              </a:rPr>
              <a:t>Повік</a:t>
            </a:r>
            <a:r>
              <a:rPr lang="ru-RU" sz="6600" dirty="0" smtClean="0">
                <a:solidFill>
                  <a:schemeClr val="bg1"/>
                </a:solidFill>
              </a:rPr>
              <a:t> </a:t>
            </a:r>
            <a:r>
              <a:rPr lang="ru-RU" sz="6600" dirty="0" err="1" smtClean="0">
                <a:solidFill>
                  <a:schemeClr val="bg1"/>
                </a:solidFill>
              </a:rPr>
              <a:t>віків</a:t>
            </a:r>
            <a:r>
              <a:rPr lang="ru-RU" sz="6600" dirty="0" smtClean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763492"/>
            <a:ext cx="1945792" cy="109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8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US" sz="6000" dirty="0">
              <a:solidFill>
                <a:schemeClr val="bg1"/>
              </a:solidFill>
            </a:endParaRPr>
          </a:p>
          <a:p>
            <a:r>
              <a:rPr lang="ru-RU" sz="6000" dirty="0" err="1" smtClean="0">
                <a:solidFill>
                  <a:schemeClr val="bg1"/>
                </a:solidFill>
              </a:rPr>
              <a:t>Кожний</a:t>
            </a:r>
            <a:r>
              <a:rPr lang="ru-RU" sz="6000" dirty="0" smtClean="0">
                <a:solidFill>
                  <a:schemeClr val="bg1"/>
                </a:solidFill>
              </a:rPr>
              <a:t> день </a:t>
            </a:r>
            <a:r>
              <a:rPr lang="ru-RU" sz="6000" dirty="0" err="1" smtClean="0">
                <a:solidFill>
                  <a:schemeClr val="bg1"/>
                </a:solidFill>
              </a:rPr>
              <a:t>Він</a:t>
            </a:r>
            <a:r>
              <a:rPr lang="ru-RU" sz="6000" dirty="0" smtClean="0">
                <a:solidFill>
                  <a:schemeClr val="bg1"/>
                </a:solidFill>
              </a:rPr>
              <a:t> </a:t>
            </a:r>
            <a:r>
              <a:rPr lang="ru-RU" sz="6000" dirty="0" err="1" smtClean="0">
                <a:solidFill>
                  <a:schemeClr val="bg1"/>
                </a:solidFill>
              </a:rPr>
              <a:t>свіжу</a:t>
            </a:r>
            <a:r>
              <a:rPr lang="ru-RU" sz="6000" dirty="0" smtClean="0">
                <a:solidFill>
                  <a:schemeClr val="bg1"/>
                </a:solidFill>
              </a:rPr>
              <a:t> </a:t>
            </a:r>
            <a:r>
              <a:rPr lang="ru-RU" sz="6000" dirty="0" err="1" smtClean="0">
                <a:solidFill>
                  <a:schemeClr val="bg1"/>
                </a:solidFill>
              </a:rPr>
              <a:t>милість</a:t>
            </a:r>
            <a:r>
              <a:rPr lang="ru-RU" sz="6000" dirty="0" smtClean="0">
                <a:solidFill>
                  <a:schemeClr val="bg1"/>
                </a:solidFill>
              </a:rPr>
              <a:t> </a:t>
            </a:r>
            <a:r>
              <a:rPr lang="ru-RU" sz="6000" dirty="0" err="1" smtClean="0">
                <a:solidFill>
                  <a:schemeClr val="bg1"/>
                </a:solidFill>
              </a:rPr>
              <a:t>подає</a:t>
            </a:r>
            <a:r>
              <a:rPr lang="ru-RU" sz="6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І для </a:t>
            </a:r>
            <a:r>
              <a:rPr lang="ru-RU" sz="6000" dirty="0" err="1" smtClean="0">
                <a:solidFill>
                  <a:schemeClr val="bg1"/>
                </a:solidFill>
              </a:rPr>
              <a:t>грішника</a:t>
            </a:r>
            <a:r>
              <a:rPr lang="ru-RU" sz="6000" dirty="0" smtClean="0">
                <a:solidFill>
                  <a:schemeClr val="bg1"/>
                </a:solidFill>
              </a:rPr>
              <a:t> </a:t>
            </a:r>
            <a:r>
              <a:rPr lang="ru-RU" sz="6000" dirty="0" err="1" smtClean="0">
                <a:solidFill>
                  <a:schemeClr val="bg1"/>
                </a:solidFill>
              </a:rPr>
              <a:t>Він</a:t>
            </a:r>
            <a:r>
              <a:rPr lang="ru-RU" sz="6000" dirty="0" smtClean="0">
                <a:solidFill>
                  <a:schemeClr val="bg1"/>
                </a:solidFill>
              </a:rPr>
              <a:t> </a:t>
            </a:r>
            <a:r>
              <a:rPr lang="ru-RU" sz="6000" dirty="0" err="1" smtClean="0">
                <a:solidFill>
                  <a:schemeClr val="bg1"/>
                </a:solidFill>
              </a:rPr>
              <a:t>прощення</a:t>
            </a:r>
            <a:r>
              <a:rPr lang="ru-RU" sz="6000" dirty="0" smtClean="0">
                <a:solidFill>
                  <a:schemeClr val="bg1"/>
                </a:solidFill>
              </a:rPr>
              <a:t> </a:t>
            </a:r>
            <a:r>
              <a:rPr lang="ru-RU" sz="6000" dirty="0" err="1" smtClean="0">
                <a:solidFill>
                  <a:schemeClr val="bg1"/>
                </a:solidFill>
              </a:rPr>
              <a:t>дає</a:t>
            </a:r>
            <a:r>
              <a:rPr lang="ru-RU" sz="6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6000" dirty="0" err="1" smtClean="0">
                <a:solidFill>
                  <a:schemeClr val="bg1"/>
                </a:solidFill>
              </a:rPr>
              <a:t>Хто</a:t>
            </a:r>
            <a:r>
              <a:rPr lang="ru-RU" sz="6000" dirty="0" smtClean="0">
                <a:solidFill>
                  <a:schemeClr val="bg1"/>
                </a:solidFill>
              </a:rPr>
              <a:t> </a:t>
            </a:r>
            <a:r>
              <a:rPr lang="ru-RU" sz="6000" dirty="0" err="1" smtClean="0">
                <a:solidFill>
                  <a:schemeClr val="bg1"/>
                </a:solidFill>
              </a:rPr>
              <a:t>відкинутий</a:t>
            </a:r>
            <a:r>
              <a:rPr lang="ru-RU" sz="6000" dirty="0" smtClean="0">
                <a:solidFill>
                  <a:schemeClr val="bg1"/>
                </a:solidFill>
              </a:rPr>
              <a:t> </a:t>
            </a:r>
            <a:r>
              <a:rPr lang="ru-RU" sz="6000" dirty="0" err="1" smtClean="0">
                <a:solidFill>
                  <a:schemeClr val="bg1"/>
                </a:solidFill>
              </a:rPr>
              <a:t>всіма</a:t>
            </a:r>
            <a:r>
              <a:rPr lang="ru-RU" sz="6000" dirty="0" smtClean="0">
                <a:solidFill>
                  <a:schemeClr val="bg1"/>
                </a:solidFill>
              </a:rPr>
              <a:t> - </a:t>
            </a:r>
            <a:r>
              <a:rPr lang="ru-RU" sz="6000" dirty="0" err="1" smtClean="0">
                <a:solidFill>
                  <a:schemeClr val="bg1"/>
                </a:solidFill>
              </a:rPr>
              <a:t>Ісус</a:t>
            </a:r>
            <a:r>
              <a:rPr lang="ru-RU" sz="6000" dirty="0" smtClean="0">
                <a:solidFill>
                  <a:schemeClr val="bg1"/>
                </a:solidFill>
              </a:rPr>
              <a:t> </a:t>
            </a:r>
            <a:r>
              <a:rPr lang="ru-RU" sz="6000" dirty="0" err="1" smtClean="0">
                <a:solidFill>
                  <a:schemeClr val="bg1"/>
                </a:solidFill>
              </a:rPr>
              <a:t>прийме</a:t>
            </a:r>
            <a:r>
              <a:rPr lang="ru-RU" sz="6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ru-RU" sz="6000" dirty="0" err="1" smtClean="0">
                <a:solidFill>
                  <a:schemeClr val="bg1"/>
                </a:solidFill>
              </a:rPr>
              <a:t>Він</a:t>
            </a:r>
            <a:r>
              <a:rPr lang="ru-RU" sz="6000" dirty="0" smtClean="0">
                <a:solidFill>
                  <a:schemeClr val="bg1"/>
                </a:solidFill>
              </a:rPr>
              <a:t> </a:t>
            </a:r>
            <a:r>
              <a:rPr lang="ru-RU" sz="6000" dirty="0" err="1" smtClean="0">
                <a:solidFill>
                  <a:schemeClr val="bg1"/>
                </a:solidFill>
              </a:rPr>
              <a:t>дасть</a:t>
            </a:r>
            <a:r>
              <a:rPr lang="ru-RU" sz="6000" dirty="0" smtClean="0">
                <a:solidFill>
                  <a:schemeClr val="bg1"/>
                </a:solidFill>
              </a:rPr>
              <a:t> </a:t>
            </a:r>
            <a:r>
              <a:rPr lang="ru-RU" sz="6000" dirty="0" err="1" smtClean="0">
                <a:solidFill>
                  <a:schemeClr val="bg1"/>
                </a:solidFill>
              </a:rPr>
              <a:t>тобі</a:t>
            </a:r>
            <a:r>
              <a:rPr lang="ru-RU" sz="6000" dirty="0" smtClean="0">
                <a:solidFill>
                  <a:schemeClr val="bg1"/>
                </a:solidFill>
              </a:rPr>
              <a:t> </a:t>
            </a:r>
            <a:r>
              <a:rPr lang="ru-RU" sz="6000" dirty="0" err="1" smtClean="0">
                <a:solidFill>
                  <a:schemeClr val="bg1"/>
                </a:solidFill>
              </a:rPr>
              <a:t>спокій</a:t>
            </a:r>
            <a:r>
              <a:rPr lang="ru-RU" sz="6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ru-RU" sz="6000" dirty="0" err="1" smtClean="0">
                <a:solidFill>
                  <a:schemeClr val="bg1"/>
                </a:solidFill>
              </a:rPr>
              <a:t>Притулок</a:t>
            </a:r>
            <a:r>
              <a:rPr lang="ru-RU" sz="6000" dirty="0" smtClean="0">
                <a:solidFill>
                  <a:schemeClr val="bg1"/>
                </a:solidFill>
              </a:rPr>
              <a:t> </a:t>
            </a:r>
            <a:r>
              <a:rPr lang="ru-RU" sz="6000" dirty="0" err="1" smtClean="0">
                <a:solidFill>
                  <a:schemeClr val="bg1"/>
                </a:solidFill>
              </a:rPr>
              <a:t>свій</a:t>
            </a:r>
            <a:r>
              <a:rPr lang="ru-RU" sz="6000" dirty="0" smtClean="0">
                <a:solidFill>
                  <a:schemeClr val="bg1"/>
                </a:solidFill>
              </a:rPr>
              <a:t> </a:t>
            </a:r>
            <a:r>
              <a:rPr lang="ru-RU" sz="6000" dirty="0" err="1" smtClean="0">
                <a:solidFill>
                  <a:schemeClr val="bg1"/>
                </a:solidFill>
              </a:rPr>
              <a:t>знайдеш</a:t>
            </a:r>
            <a:r>
              <a:rPr lang="ru-RU" sz="6000" dirty="0" smtClean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766954"/>
            <a:ext cx="1939635" cy="10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2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US" sz="6000" dirty="0">
              <a:solidFill>
                <a:schemeClr val="bg1"/>
              </a:solidFill>
            </a:endParaRPr>
          </a:p>
          <a:p>
            <a:r>
              <a:rPr lang="ru-RU" sz="6600" smtClean="0">
                <a:solidFill>
                  <a:schemeClr val="bg1"/>
                </a:solidFill>
              </a:rPr>
              <a:t>Мій</a:t>
            </a:r>
            <a:r>
              <a:rPr lang="ru-RU" sz="6600" dirty="0" smtClean="0">
                <a:solidFill>
                  <a:schemeClr val="bg1"/>
                </a:solidFill>
              </a:rPr>
              <a:t> Бог - моя </a:t>
            </a:r>
            <a:r>
              <a:rPr lang="ru-RU" sz="6600" dirty="0" err="1" smtClean="0">
                <a:solidFill>
                  <a:schemeClr val="bg1"/>
                </a:solidFill>
              </a:rPr>
              <a:t>надія</a:t>
            </a:r>
            <a:endParaRPr lang="ru-RU" sz="6600" dirty="0" smtClean="0">
              <a:solidFill>
                <a:schemeClr val="bg1"/>
              </a:solidFill>
            </a:endParaRPr>
          </a:p>
          <a:p>
            <a:r>
              <a:rPr lang="ru-RU" sz="6600" dirty="0" err="1" smtClean="0">
                <a:solidFill>
                  <a:schemeClr val="bg1"/>
                </a:solidFill>
              </a:rPr>
              <a:t>Відтепер</a:t>
            </a:r>
            <a:r>
              <a:rPr lang="ru-RU" sz="6600" dirty="0" smtClean="0">
                <a:solidFill>
                  <a:schemeClr val="bg1"/>
                </a:solidFill>
              </a:rPr>
              <a:t> і </a:t>
            </a:r>
            <a:r>
              <a:rPr lang="ru-RU" sz="6600" dirty="0" err="1" smtClean="0">
                <a:solidFill>
                  <a:schemeClr val="bg1"/>
                </a:solidFill>
              </a:rPr>
              <a:t>назавжди</a:t>
            </a:r>
            <a:r>
              <a:rPr lang="ru-RU" sz="6600" dirty="0" smtClean="0">
                <a:solidFill>
                  <a:schemeClr val="bg1"/>
                </a:solidFill>
              </a:rPr>
              <a:t>!</a:t>
            </a:r>
          </a:p>
          <a:p>
            <a:r>
              <a:rPr lang="ru-RU" sz="6600" dirty="0" smtClean="0">
                <a:solidFill>
                  <a:schemeClr val="bg1"/>
                </a:solidFill>
              </a:rPr>
              <a:t>О, </a:t>
            </a:r>
            <a:r>
              <a:rPr lang="ru-RU" sz="6600" dirty="0" err="1" smtClean="0">
                <a:solidFill>
                  <a:schemeClr val="bg1"/>
                </a:solidFill>
              </a:rPr>
              <a:t>мій</a:t>
            </a:r>
            <a:r>
              <a:rPr lang="ru-RU" sz="6600" dirty="0" smtClean="0">
                <a:solidFill>
                  <a:schemeClr val="bg1"/>
                </a:solidFill>
              </a:rPr>
              <a:t> Бог - моя </a:t>
            </a:r>
            <a:r>
              <a:rPr lang="ru-RU" sz="6600" dirty="0" err="1" smtClean="0">
                <a:solidFill>
                  <a:schemeClr val="bg1"/>
                </a:solidFill>
              </a:rPr>
              <a:t>надія</a:t>
            </a:r>
            <a:endParaRPr lang="ru-RU" sz="6600" dirty="0" smtClean="0">
              <a:solidFill>
                <a:schemeClr val="bg1"/>
              </a:solidFill>
            </a:endParaRPr>
          </a:p>
          <a:p>
            <a:r>
              <a:rPr lang="ru-RU" sz="6600" dirty="0" err="1" smtClean="0">
                <a:solidFill>
                  <a:schemeClr val="bg1"/>
                </a:solidFill>
              </a:rPr>
              <a:t>Повік</a:t>
            </a:r>
            <a:r>
              <a:rPr lang="ru-RU" sz="6600" dirty="0" smtClean="0">
                <a:solidFill>
                  <a:schemeClr val="bg1"/>
                </a:solidFill>
              </a:rPr>
              <a:t> </a:t>
            </a:r>
            <a:r>
              <a:rPr lang="ru-RU" sz="6600" dirty="0" err="1" smtClean="0">
                <a:solidFill>
                  <a:schemeClr val="bg1"/>
                </a:solidFill>
              </a:rPr>
              <a:t>віків</a:t>
            </a:r>
            <a:r>
              <a:rPr lang="ru-RU" sz="6600" dirty="0" smtClean="0">
                <a:solidFill>
                  <a:schemeClr val="bg1"/>
                </a:solidFill>
              </a:rPr>
              <a:t>!</a:t>
            </a:r>
          </a:p>
          <a:p>
            <a:endParaRPr lang="ru-RU" sz="6000" dirty="0" smtClean="0">
              <a:solidFill>
                <a:schemeClr val="bg1"/>
              </a:solidFill>
            </a:endParaRPr>
          </a:p>
          <a:p>
            <a:endParaRPr lang="ru-RU" sz="6000" dirty="0" smtClean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3492"/>
            <a:ext cx="1945791" cy="109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35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119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Sveta SV</dc:creator>
  <cp:lastModifiedBy>Sveta SV</cp:lastModifiedBy>
  <cp:revision>5</cp:revision>
  <dcterms:created xsi:type="dcterms:W3CDTF">2019-10-15T19:10:32Z</dcterms:created>
  <dcterms:modified xsi:type="dcterms:W3CDTF">2019-10-19T05:38:22Z</dcterms:modified>
</cp:coreProperties>
</file>