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000" dirty="0" err="1"/>
              <a:t>Мой</a:t>
            </a:r>
            <a:r>
              <a:rPr lang="uk-UA" sz="4000" dirty="0"/>
              <a:t> Господь - </a:t>
            </a:r>
            <a:r>
              <a:rPr lang="uk-UA" sz="4000" dirty="0" err="1"/>
              <a:t>Ты</a:t>
            </a:r>
            <a:r>
              <a:rPr lang="uk-UA" sz="4000" dirty="0"/>
              <a:t> </a:t>
            </a:r>
            <a:r>
              <a:rPr lang="uk-UA" sz="4000" dirty="0" err="1"/>
              <a:t>моё</a:t>
            </a:r>
            <a:r>
              <a:rPr lang="uk-UA" sz="4000" dirty="0"/>
              <a:t> </a:t>
            </a:r>
            <a:r>
              <a:rPr lang="uk-UA" sz="4000" dirty="0" err="1"/>
              <a:t>дыхание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 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Без </a:t>
            </a:r>
            <a:r>
              <a:rPr lang="uk-UA" sz="4000" dirty="0" err="1"/>
              <a:t>Тебя</a:t>
            </a:r>
            <a:r>
              <a:rPr lang="uk-UA" sz="4000" dirty="0"/>
              <a:t> я не </a:t>
            </a:r>
            <a:r>
              <a:rPr lang="uk-UA" sz="4000" dirty="0" err="1"/>
              <a:t>могу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 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 err="1"/>
              <a:t>Мой</a:t>
            </a:r>
            <a:r>
              <a:rPr lang="uk-UA" sz="4000" dirty="0"/>
              <a:t> Господь – </a:t>
            </a:r>
            <a:r>
              <a:rPr lang="uk-UA" sz="4000" dirty="0" err="1"/>
              <a:t>надежда</a:t>
            </a:r>
            <a:r>
              <a:rPr lang="uk-UA" sz="4000" dirty="0"/>
              <a:t> </a:t>
            </a:r>
            <a:r>
              <a:rPr lang="uk-UA" sz="4000" dirty="0" err="1"/>
              <a:t>упование</a:t>
            </a:r>
            <a:r>
              <a:rPr lang="uk-UA" sz="4000" dirty="0"/>
              <a:t> </a:t>
            </a:r>
            <a:r>
              <a:rPr lang="uk-UA" sz="4000" dirty="0" err="1"/>
              <a:t>моё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                              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Без </a:t>
            </a:r>
            <a:r>
              <a:rPr lang="uk-UA" sz="4000" dirty="0" err="1"/>
              <a:t>Тебя</a:t>
            </a:r>
            <a:r>
              <a:rPr lang="uk-UA" sz="4000" dirty="0"/>
              <a:t> я не </a:t>
            </a:r>
            <a:r>
              <a:rPr lang="uk-UA" sz="4000" dirty="0" err="1"/>
              <a:t>могу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5400" dirty="0" err="1"/>
              <a:t>Превозносить</a:t>
            </a:r>
            <a:r>
              <a:rPr lang="uk-UA" sz="5400" dirty="0"/>
              <a:t> не перестану </a:t>
            </a:r>
            <a:r>
              <a:rPr lang="uk-UA" sz="5400" dirty="0" err="1"/>
              <a:t>Имя</a:t>
            </a:r>
            <a:r>
              <a:rPr lang="uk-UA" sz="5400" dirty="0"/>
              <a:t> </a:t>
            </a:r>
            <a:r>
              <a:rPr lang="uk-UA" sz="5400" dirty="0" err="1"/>
              <a:t>Твоё</a:t>
            </a:r>
            <a:r>
              <a:rPr lang="uk-UA" sz="5400" dirty="0"/>
              <a:t> Господь!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600" b="1" dirty="0"/>
              <a:t>Поклонюсь Тебе ! </a:t>
            </a:r>
            <a:r>
              <a:rPr lang="uk-UA" sz="6600" b="1" dirty="0" smtClean="0"/>
              <a:t/>
            </a:r>
            <a:br>
              <a:rPr lang="uk-UA" sz="6600" b="1" dirty="0" smtClean="0"/>
            </a:br>
            <a:r>
              <a:rPr lang="uk-UA" sz="6600" b="1" dirty="0" err="1" smtClean="0"/>
              <a:t>Ты</a:t>
            </a:r>
            <a:r>
              <a:rPr lang="uk-UA" sz="6600" b="1" dirty="0" smtClean="0"/>
              <a:t> </a:t>
            </a:r>
            <a:r>
              <a:rPr lang="uk-UA" sz="6600" b="1" dirty="0" err="1"/>
              <a:t>достоин</a:t>
            </a:r>
            <a:r>
              <a:rPr lang="uk-UA" sz="6600" b="1" dirty="0"/>
              <a:t> </a:t>
            </a:r>
            <a:r>
              <a:rPr lang="uk-UA" sz="6600" b="1" dirty="0" err="1"/>
              <a:t>Славы</a:t>
            </a:r>
            <a:r>
              <a:rPr lang="uk-UA" sz="6600" b="1" dirty="0"/>
              <a:t> </a:t>
            </a:r>
            <a:r>
              <a:rPr lang="uk-UA" sz="6600" b="1" dirty="0" err="1"/>
              <a:t>всей</a:t>
            </a:r>
            <a:r>
              <a:rPr lang="uk-UA" sz="6600" b="1" dirty="0"/>
              <a:t>!  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 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О Осанна </a:t>
            </a:r>
            <a:r>
              <a:rPr lang="uk-UA" sz="6600" b="1" dirty="0" err="1"/>
              <a:t>Вышних</a:t>
            </a:r>
            <a:r>
              <a:rPr lang="uk-UA" sz="6600" b="1" dirty="0" smtClean="0"/>
              <a:t>!</a:t>
            </a:r>
            <a:br>
              <a:rPr lang="uk-UA" sz="6600" b="1" dirty="0" smtClean="0"/>
            </a:br>
            <a:r>
              <a:rPr lang="uk-UA" sz="6600" b="1" dirty="0" smtClean="0"/>
              <a:t>Я </a:t>
            </a:r>
            <a:r>
              <a:rPr lang="uk-UA" sz="6600" b="1" dirty="0"/>
              <a:t>в </a:t>
            </a:r>
            <a:r>
              <a:rPr lang="uk-UA" sz="6600" b="1" dirty="0" err="1"/>
              <a:t>руке</a:t>
            </a:r>
            <a:r>
              <a:rPr lang="uk-UA" sz="6600" b="1" dirty="0"/>
              <a:t> </a:t>
            </a:r>
            <a:r>
              <a:rPr lang="uk-UA" sz="6600" b="1" dirty="0" err="1" smtClean="0"/>
              <a:t>Твоей</a:t>
            </a:r>
            <a:r>
              <a:rPr lang="uk-UA" sz="6600" b="1" dirty="0"/>
              <a:t>!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000" dirty="0" err="1"/>
              <a:t>Мой</a:t>
            </a:r>
            <a:r>
              <a:rPr lang="uk-UA" sz="4000" dirty="0"/>
              <a:t> Господь - </a:t>
            </a:r>
            <a:r>
              <a:rPr lang="uk-UA" sz="4000" dirty="0" err="1"/>
              <a:t>Ты</a:t>
            </a:r>
            <a:r>
              <a:rPr lang="uk-UA" sz="4000" dirty="0"/>
              <a:t> </a:t>
            </a:r>
            <a:r>
              <a:rPr lang="uk-UA" sz="4000" dirty="0" err="1"/>
              <a:t>моё</a:t>
            </a:r>
            <a:r>
              <a:rPr lang="uk-UA" sz="4000" dirty="0"/>
              <a:t> </a:t>
            </a:r>
            <a:r>
              <a:rPr lang="uk-UA" sz="4000" dirty="0" err="1"/>
              <a:t>дыхание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 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Без </a:t>
            </a:r>
            <a:r>
              <a:rPr lang="uk-UA" sz="4000" dirty="0" err="1"/>
              <a:t>Тебя</a:t>
            </a:r>
            <a:r>
              <a:rPr lang="uk-UA" sz="4000" dirty="0"/>
              <a:t> я не </a:t>
            </a:r>
            <a:r>
              <a:rPr lang="uk-UA" sz="4000" dirty="0" err="1"/>
              <a:t>могу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 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 err="1"/>
              <a:t>Мой</a:t>
            </a:r>
            <a:r>
              <a:rPr lang="uk-UA" sz="4000" dirty="0"/>
              <a:t> Господь – </a:t>
            </a:r>
            <a:r>
              <a:rPr lang="uk-UA" sz="4000" dirty="0" err="1"/>
              <a:t>надежда</a:t>
            </a:r>
            <a:r>
              <a:rPr lang="uk-UA" sz="4000" dirty="0"/>
              <a:t> </a:t>
            </a:r>
            <a:r>
              <a:rPr lang="uk-UA" sz="4000" dirty="0" err="1"/>
              <a:t>упование</a:t>
            </a:r>
            <a:r>
              <a:rPr lang="uk-UA" sz="4000" dirty="0"/>
              <a:t> </a:t>
            </a:r>
            <a:r>
              <a:rPr lang="uk-UA" sz="4000" dirty="0" err="1"/>
              <a:t>моё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                              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Без </a:t>
            </a:r>
            <a:r>
              <a:rPr lang="uk-UA" sz="4000" dirty="0" err="1"/>
              <a:t>Тебя</a:t>
            </a:r>
            <a:r>
              <a:rPr lang="uk-UA" sz="4000" dirty="0"/>
              <a:t> я не </a:t>
            </a:r>
            <a:r>
              <a:rPr lang="uk-UA" sz="4000" dirty="0" err="1"/>
              <a:t>могу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987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5400" dirty="0" err="1"/>
              <a:t>Превозносить</a:t>
            </a:r>
            <a:r>
              <a:rPr lang="uk-UA" sz="5400" dirty="0"/>
              <a:t> не перестану </a:t>
            </a:r>
            <a:r>
              <a:rPr lang="uk-UA" sz="5400" dirty="0" err="1"/>
              <a:t>Имя</a:t>
            </a:r>
            <a:r>
              <a:rPr lang="uk-UA" sz="5400" dirty="0"/>
              <a:t> </a:t>
            </a:r>
            <a:r>
              <a:rPr lang="uk-UA" sz="5400" dirty="0" err="1"/>
              <a:t>Твоё</a:t>
            </a:r>
            <a:r>
              <a:rPr lang="uk-UA" sz="5400" dirty="0"/>
              <a:t> Господь!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900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600" b="1" dirty="0"/>
              <a:t>Поклонюсь Тебе ! </a:t>
            </a:r>
            <a:r>
              <a:rPr lang="uk-UA" sz="6600" b="1" dirty="0" smtClean="0"/>
              <a:t/>
            </a:r>
            <a:br>
              <a:rPr lang="uk-UA" sz="6600" b="1" dirty="0" smtClean="0"/>
            </a:br>
            <a:r>
              <a:rPr lang="uk-UA" sz="6600" b="1" dirty="0" err="1" smtClean="0"/>
              <a:t>Ты</a:t>
            </a:r>
            <a:r>
              <a:rPr lang="uk-UA" sz="6600" b="1" dirty="0" smtClean="0"/>
              <a:t> </a:t>
            </a:r>
            <a:r>
              <a:rPr lang="uk-UA" sz="6600" b="1" dirty="0" err="1"/>
              <a:t>достоин</a:t>
            </a:r>
            <a:r>
              <a:rPr lang="uk-UA" sz="6600" b="1" dirty="0"/>
              <a:t> </a:t>
            </a:r>
            <a:r>
              <a:rPr lang="uk-UA" sz="6600" b="1" dirty="0" err="1"/>
              <a:t>Славы</a:t>
            </a:r>
            <a:r>
              <a:rPr lang="uk-UA" sz="6600" b="1" dirty="0"/>
              <a:t> </a:t>
            </a:r>
            <a:r>
              <a:rPr lang="uk-UA" sz="6600" b="1" dirty="0" err="1"/>
              <a:t>всей</a:t>
            </a:r>
            <a:r>
              <a:rPr lang="uk-UA" sz="6600" b="1" dirty="0"/>
              <a:t>!  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 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О Осанна </a:t>
            </a:r>
            <a:r>
              <a:rPr lang="uk-UA" sz="6600" b="1" dirty="0" err="1"/>
              <a:t>Вышних</a:t>
            </a:r>
            <a:r>
              <a:rPr lang="uk-UA" sz="6600" b="1" dirty="0" smtClean="0"/>
              <a:t>!</a:t>
            </a:r>
            <a:br>
              <a:rPr lang="uk-UA" sz="6600" b="1" dirty="0" smtClean="0"/>
            </a:br>
            <a:r>
              <a:rPr lang="uk-UA" sz="6600" b="1" dirty="0" smtClean="0"/>
              <a:t>Я </a:t>
            </a:r>
            <a:r>
              <a:rPr lang="uk-UA" sz="6600" b="1" dirty="0"/>
              <a:t>в </a:t>
            </a:r>
            <a:r>
              <a:rPr lang="uk-UA" sz="6600" b="1" dirty="0" err="1"/>
              <a:t>руке</a:t>
            </a:r>
            <a:r>
              <a:rPr lang="uk-UA" sz="6600" b="1" dirty="0"/>
              <a:t> </a:t>
            </a:r>
            <a:r>
              <a:rPr lang="uk-UA" sz="6600" b="1" dirty="0" err="1" smtClean="0"/>
              <a:t>Твоей</a:t>
            </a:r>
            <a:r>
              <a:rPr lang="uk-UA" sz="6600" b="1" dirty="0"/>
              <a:t>!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b="1" dirty="0" smtClean="0"/>
              <a:t>На моих устах хвала Тебе!</a:t>
            </a:r>
            <a:br>
              <a:rPr lang="ru-RU" sz="6000" b="1" dirty="0" smtClean="0"/>
            </a:b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Господь Святой! </a:t>
            </a:r>
            <a:br>
              <a:rPr lang="ru-RU" sz="6000" b="1" dirty="0" smtClean="0"/>
            </a:b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Господь Святой!</a:t>
            </a:r>
            <a:endParaRPr lang="ru-RU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5400" dirty="0" err="1"/>
              <a:t>Превозносить</a:t>
            </a:r>
            <a:r>
              <a:rPr lang="uk-UA" sz="5400" dirty="0"/>
              <a:t> не перестану </a:t>
            </a:r>
            <a:r>
              <a:rPr lang="uk-UA" sz="5400" dirty="0" err="1"/>
              <a:t>Имя</a:t>
            </a:r>
            <a:r>
              <a:rPr lang="uk-UA" sz="5400" dirty="0"/>
              <a:t> </a:t>
            </a:r>
            <a:r>
              <a:rPr lang="uk-UA" sz="5400" dirty="0" err="1"/>
              <a:t>Твоё</a:t>
            </a:r>
            <a:r>
              <a:rPr lang="uk-UA" sz="5400" dirty="0"/>
              <a:t> Господь!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626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600" b="1" dirty="0"/>
              <a:t>Поклонюсь Тебе ! </a:t>
            </a:r>
            <a:r>
              <a:rPr lang="uk-UA" sz="6600" b="1" dirty="0" smtClean="0"/>
              <a:t/>
            </a:r>
            <a:br>
              <a:rPr lang="uk-UA" sz="6600" b="1" dirty="0" smtClean="0"/>
            </a:br>
            <a:r>
              <a:rPr lang="uk-UA" sz="6600" b="1" dirty="0" err="1" smtClean="0"/>
              <a:t>Ты</a:t>
            </a:r>
            <a:r>
              <a:rPr lang="uk-UA" sz="6600" b="1" dirty="0" smtClean="0"/>
              <a:t> </a:t>
            </a:r>
            <a:r>
              <a:rPr lang="uk-UA" sz="6600" b="1" dirty="0" err="1"/>
              <a:t>достоин</a:t>
            </a:r>
            <a:r>
              <a:rPr lang="uk-UA" sz="6600" b="1" dirty="0"/>
              <a:t> </a:t>
            </a:r>
            <a:r>
              <a:rPr lang="uk-UA" sz="6600" b="1" dirty="0" err="1"/>
              <a:t>Славы</a:t>
            </a:r>
            <a:r>
              <a:rPr lang="uk-UA" sz="6600" b="1" dirty="0"/>
              <a:t> </a:t>
            </a:r>
            <a:r>
              <a:rPr lang="uk-UA" sz="6600" b="1" dirty="0" err="1"/>
              <a:t>всей</a:t>
            </a:r>
            <a:r>
              <a:rPr lang="uk-UA" sz="6600" b="1" dirty="0"/>
              <a:t>!  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 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О Осанна </a:t>
            </a:r>
            <a:r>
              <a:rPr lang="uk-UA" sz="6600" b="1" dirty="0" err="1"/>
              <a:t>Вышних</a:t>
            </a:r>
            <a:r>
              <a:rPr lang="uk-UA" sz="6600" b="1" dirty="0" smtClean="0"/>
              <a:t>!</a:t>
            </a:r>
            <a:br>
              <a:rPr lang="uk-UA" sz="6600" b="1" dirty="0" smtClean="0"/>
            </a:br>
            <a:r>
              <a:rPr lang="uk-UA" sz="6600" b="1" dirty="0" smtClean="0"/>
              <a:t>Я </a:t>
            </a:r>
            <a:r>
              <a:rPr lang="uk-UA" sz="6600" b="1" dirty="0"/>
              <a:t>в </a:t>
            </a:r>
            <a:r>
              <a:rPr lang="uk-UA" sz="6600" b="1" dirty="0" err="1"/>
              <a:t>руке</a:t>
            </a:r>
            <a:r>
              <a:rPr lang="uk-UA" sz="6600" b="1" dirty="0"/>
              <a:t> </a:t>
            </a:r>
            <a:r>
              <a:rPr lang="uk-UA" sz="6600" b="1" dirty="0" err="1" smtClean="0"/>
              <a:t>Твоей</a:t>
            </a:r>
            <a:r>
              <a:rPr lang="uk-UA" sz="6600" b="1" dirty="0"/>
              <a:t>!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Экран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Мой Господь - Ты моё дыхание   Без Тебя я не могу   Мой Господь – надежда упование моё                                Без Тебя я не могу</vt:lpstr>
      <vt:lpstr>Превозносить не перестану Имя Твоё Господь!</vt:lpstr>
      <vt:lpstr>Поклонюсь Тебе !  Ты достоин Славы всей!     О Осанна Вышних! Я в руке Твоей!</vt:lpstr>
      <vt:lpstr>Мой Господь - Ты моё дыхание   Без Тебя я не могу   Мой Господь – надежда упование моё                                Без Тебя я не могу</vt:lpstr>
      <vt:lpstr>Превозносить не перестану Имя Твоё Господь!</vt:lpstr>
      <vt:lpstr>Поклонюсь Тебе !  Ты достоин Славы всей!     О Осанна Вышних! Я в руке Твоей!</vt:lpstr>
      <vt:lpstr>На моих устах хвала Тебе!  Господь Святой!   Господь Святой!</vt:lpstr>
      <vt:lpstr>Превозносить не перестану Имя Твоё Господь!</vt:lpstr>
      <vt:lpstr>Поклонюсь Тебе !  Ты достоин Славы всей!     О Осанна Вышних! Я в руке Твоей!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7</cp:revision>
  <dcterms:created xsi:type="dcterms:W3CDTF">2018-10-13T16:03:43Z</dcterms:created>
  <dcterms:modified xsi:type="dcterms:W3CDTF">2018-11-24T11:02:36Z</dcterms:modified>
</cp:coreProperties>
</file>