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err="1"/>
              <a:t>Моє</a:t>
            </a:r>
            <a:r>
              <a:rPr lang="ru-RU" sz="6000" dirty="0"/>
              <a:t> </a:t>
            </a:r>
            <a:r>
              <a:rPr lang="ru-RU" sz="6000" dirty="0" err="1"/>
              <a:t>життя</a:t>
            </a:r>
            <a:r>
              <a:rPr lang="ru-RU" sz="6000" dirty="0"/>
              <a:t> тут на </a:t>
            </a:r>
            <a:r>
              <a:rPr lang="ru-RU" sz="6000" dirty="0" err="1"/>
              <a:t>землі</a:t>
            </a:r>
            <a:r>
              <a:rPr lang="ru-RU" sz="6000" dirty="0"/>
              <a:t>,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Не </a:t>
            </a:r>
            <a:r>
              <a:rPr lang="ru-RU" sz="6000" dirty="0"/>
              <a:t>мало </a:t>
            </a:r>
            <a:r>
              <a:rPr lang="ru-RU" sz="6000" dirty="0" err="1"/>
              <a:t>змісту</a:t>
            </a:r>
            <a:r>
              <a:rPr lang="ru-RU" sz="6000" dirty="0"/>
              <a:t> </a:t>
            </a:r>
            <a:r>
              <a:rPr lang="ru-RU" sz="6000" dirty="0" err="1"/>
              <a:t>ні</a:t>
            </a:r>
            <a:r>
              <a:rPr lang="ru-RU" sz="6000" dirty="0"/>
              <a:t> </a:t>
            </a:r>
            <a:r>
              <a:rPr lang="ru-RU" sz="6000" dirty="0" err="1"/>
              <a:t>ціни</a:t>
            </a:r>
            <a:r>
              <a:rPr lang="ru-RU" sz="6000" dirty="0"/>
              <a:t>,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err="1" smtClean="0"/>
              <a:t>Ісус</a:t>
            </a:r>
            <a:r>
              <a:rPr lang="ru-RU" sz="6000" dirty="0" smtClean="0"/>
              <a:t> </a:t>
            </a:r>
            <a:r>
              <a:rPr lang="ru-RU" sz="6000" dirty="0" err="1"/>
              <a:t>прийшов</a:t>
            </a:r>
            <a:r>
              <a:rPr lang="ru-RU" sz="6000" dirty="0"/>
              <a:t>, </a:t>
            </a:r>
            <a:r>
              <a:rPr lang="ru-RU" sz="6000" dirty="0" err="1"/>
              <a:t>спасіння</a:t>
            </a:r>
            <a:r>
              <a:rPr lang="ru-RU" sz="6000" dirty="0"/>
              <a:t> дав, </a:t>
            </a:r>
            <a:r>
              <a:rPr lang="ru-RU" sz="6000" dirty="0" smtClean="0"/>
              <a:t>За </a:t>
            </a:r>
            <a:r>
              <a:rPr lang="ru-RU" sz="6000" dirty="0"/>
              <a:t>мене кров Свою </a:t>
            </a:r>
            <a:r>
              <a:rPr lang="ru-RU" sz="6000" dirty="0" err="1"/>
              <a:t>пролляв</a:t>
            </a:r>
            <a:r>
              <a:rPr lang="ru-RU" sz="6000" dirty="0"/>
              <a:t>. 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01211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6000" dirty="0" err="1"/>
              <a:t>Спасіння</a:t>
            </a:r>
            <a:r>
              <a:rPr lang="ru-RU" sz="6000" dirty="0"/>
              <a:t> я </a:t>
            </a:r>
            <a:r>
              <a:rPr lang="ru-RU" sz="6000" dirty="0" err="1"/>
              <a:t>знайшов</a:t>
            </a:r>
            <a:r>
              <a:rPr lang="ru-RU" sz="6000" dirty="0"/>
              <a:t>, </a:t>
            </a:r>
            <a:r>
              <a:rPr lang="ru-RU" sz="6000" dirty="0" err="1"/>
              <a:t>тепер</a:t>
            </a:r>
            <a:r>
              <a:rPr lang="ru-RU" sz="6000" dirty="0"/>
              <a:t> я прощений, Господь!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І </a:t>
            </a:r>
            <a:r>
              <a:rPr lang="ru-RU" sz="6000" dirty="0"/>
              <a:t>Дух </a:t>
            </a:r>
            <a:r>
              <a:rPr lang="ru-RU" sz="6000" dirty="0" err="1"/>
              <a:t>Святий</a:t>
            </a:r>
            <a:r>
              <a:rPr lang="ru-RU" sz="6000" dirty="0"/>
              <a:t> </a:t>
            </a:r>
            <a:r>
              <a:rPr lang="ru-RU" sz="6000" dirty="0" err="1"/>
              <a:t>живе</a:t>
            </a:r>
            <a:r>
              <a:rPr lang="ru-RU" sz="6000" dirty="0"/>
              <a:t> в </a:t>
            </a:r>
            <a:r>
              <a:rPr lang="ru-RU" sz="6000" dirty="0" err="1"/>
              <a:t>мені</a:t>
            </a:r>
            <a:r>
              <a:rPr lang="ru-RU" sz="6000" dirty="0"/>
              <a:t>!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err="1" smtClean="0"/>
              <a:t>Спасіння</a:t>
            </a:r>
            <a:r>
              <a:rPr lang="ru-RU" sz="6000" dirty="0" smtClean="0"/>
              <a:t> </a:t>
            </a:r>
            <a:r>
              <a:rPr lang="ru-RU" sz="6000" dirty="0"/>
              <a:t>я </a:t>
            </a:r>
            <a:r>
              <a:rPr lang="ru-RU" sz="6000" dirty="0" err="1"/>
              <a:t>знайшов</a:t>
            </a:r>
            <a:r>
              <a:rPr lang="ru-RU" sz="6000" dirty="0"/>
              <a:t>, </a:t>
            </a:r>
            <a:r>
              <a:rPr lang="ru-RU" sz="6000" dirty="0" err="1"/>
              <a:t>тепер</a:t>
            </a:r>
            <a:r>
              <a:rPr lang="ru-RU" sz="6000" dirty="0"/>
              <a:t> я прощений, Господь!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І Дух </a:t>
            </a:r>
            <a:r>
              <a:rPr lang="ru-RU" sz="6000" dirty="0" err="1"/>
              <a:t>Святий</a:t>
            </a:r>
            <a:r>
              <a:rPr lang="ru-RU" sz="6000" dirty="0"/>
              <a:t> </a:t>
            </a:r>
            <a:r>
              <a:rPr lang="ru-RU" sz="6000" dirty="0" err="1"/>
              <a:t>живе</a:t>
            </a:r>
            <a:r>
              <a:rPr lang="ru-RU" sz="6000" dirty="0"/>
              <a:t> в </a:t>
            </a:r>
            <a:r>
              <a:rPr lang="ru-RU" sz="6000" dirty="0" err="1"/>
              <a:t>мені</a:t>
            </a:r>
            <a:r>
              <a:rPr lang="ru-RU" sz="6000" dirty="0"/>
              <a:t>! </a:t>
            </a:r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638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/>
              <a:t>Святого Духа </a:t>
            </a:r>
            <a:r>
              <a:rPr lang="ru-RU" sz="6600" dirty="0" err="1"/>
              <a:t>дарував</a:t>
            </a:r>
            <a:r>
              <a:rPr lang="ru-RU" sz="6600" dirty="0"/>
              <a:t>, 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 smtClean="0"/>
              <a:t>Мене </a:t>
            </a:r>
            <a:r>
              <a:rPr lang="ru-RU" sz="6600" dirty="0" err="1"/>
              <a:t>від</a:t>
            </a:r>
            <a:r>
              <a:rPr lang="ru-RU" sz="6600" dirty="0"/>
              <a:t> </a:t>
            </a:r>
            <a:r>
              <a:rPr lang="ru-RU" sz="6600" dirty="0" err="1"/>
              <a:t>смерті</a:t>
            </a:r>
            <a:r>
              <a:rPr lang="ru-RU" sz="6600" dirty="0"/>
              <a:t> </a:t>
            </a:r>
            <a:r>
              <a:rPr lang="ru-RU" sz="6600" dirty="0" err="1"/>
              <a:t>врятував</a:t>
            </a:r>
            <a:r>
              <a:rPr lang="ru-RU" sz="6600" dirty="0"/>
              <a:t>, 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 smtClean="0"/>
              <a:t>І </a:t>
            </a:r>
            <a:r>
              <a:rPr lang="ru-RU" sz="6600" dirty="0"/>
              <a:t>в </a:t>
            </a:r>
            <a:r>
              <a:rPr lang="ru-RU" sz="6600" dirty="0" err="1"/>
              <a:t>кожну</a:t>
            </a:r>
            <a:r>
              <a:rPr lang="ru-RU" sz="6600" dirty="0"/>
              <a:t> </a:t>
            </a:r>
            <a:r>
              <a:rPr lang="ru-RU" sz="6600" dirty="0" err="1"/>
              <a:t>мить</a:t>
            </a:r>
            <a:r>
              <a:rPr lang="ru-RU" sz="6600" dirty="0"/>
              <a:t> </a:t>
            </a:r>
            <a:r>
              <a:rPr lang="ru-RU" sz="6600" dirty="0" err="1"/>
              <a:t>готовий</a:t>
            </a:r>
            <a:r>
              <a:rPr lang="ru-RU" sz="6600" dirty="0"/>
              <a:t> я 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 smtClean="0"/>
              <a:t>З </a:t>
            </a:r>
            <a:r>
              <a:rPr lang="ru-RU" sz="6600" dirty="0"/>
              <a:t>Ним </a:t>
            </a:r>
            <a:r>
              <a:rPr lang="ru-RU" sz="6600" dirty="0" err="1"/>
              <a:t>зустріч</a:t>
            </a:r>
            <a:r>
              <a:rPr lang="ru-RU" sz="6600" dirty="0"/>
              <a:t> </a:t>
            </a:r>
            <a:r>
              <a:rPr lang="ru-RU" sz="6600" dirty="0" err="1"/>
              <a:t>мати</a:t>
            </a:r>
            <a:r>
              <a:rPr lang="ru-RU" sz="6600" dirty="0"/>
              <a:t> в небесах. 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99228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sz="6000" dirty="0" err="1"/>
              <a:t>Спасіння</a:t>
            </a:r>
            <a:r>
              <a:rPr lang="ru-RU" sz="6000" dirty="0"/>
              <a:t> я </a:t>
            </a:r>
            <a:r>
              <a:rPr lang="ru-RU" sz="6000" dirty="0" err="1"/>
              <a:t>знайшов</a:t>
            </a:r>
            <a:r>
              <a:rPr lang="ru-RU" sz="6000" dirty="0"/>
              <a:t>, </a:t>
            </a:r>
            <a:r>
              <a:rPr lang="ru-RU" sz="6000" dirty="0" err="1"/>
              <a:t>тепер</a:t>
            </a:r>
            <a:r>
              <a:rPr lang="ru-RU" sz="6000" dirty="0"/>
              <a:t> я прощений, Господь!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І </a:t>
            </a:r>
            <a:r>
              <a:rPr lang="ru-RU" sz="6000" dirty="0"/>
              <a:t>Дух </a:t>
            </a:r>
            <a:r>
              <a:rPr lang="ru-RU" sz="6000" dirty="0" err="1"/>
              <a:t>Святий</a:t>
            </a:r>
            <a:r>
              <a:rPr lang="ru-RU" sz="6000" dirty="0"/>
              <a:t> </a:t>
            </a:r>
            <a:r>
              <a:rPr lang="ru-RU" sz="6000" dirty="0" err="1"/>
              <a:t>живе</a:t>
            </a:r>
            <a:r>
              <a:rPr lang="ru-RU" sz="6000" dirty="0"/>
              <a:t> в </a:t>
            </a:r>
            <a:r>
              <a:rPr lang="ru-RU" sz="6000" dirty="0" err="1"/>
              <a:t>мені</a:t>
            </a:r>
            <a:r>
              <a:rPr lang="ru-RU" sz="6000" dirty="0"/>
              <a:t>!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err="1" smtClean="0"/>
              <a:t>Спасіння</a:t>
            </a:r>
            <a:r>
              <a:rPr lang="ru-RU" sz="6000" dirty="0" smtClean="0"/>
              <a:t> </a:t>
            </a:r>
            <a:r>
              <a:rPr lang="ru-RU" sz="6000" dirty="0"/>
              <a:t>я </a:t>
            </a:r>
            <a:r>
              <a:rPr lang="ru-RU" sz="6000" dirty="0" err="1"/>
              <a:t>знайшов</a:t>
            </a:r>
            <a:r>
              <a:rPr lang="ru-RU" sz="6000" dirty="0"/>
              <a:t>, </a:t>
            </a:r>
            <a:r>
              <a:rPr lang="ru-RU" sz="6000" dirty="0" err="1"/>
              <a:t>тепер</a:t>
            </a:r>
            <a:r>
              <a:rPr lang="ru-RU" sz="6000" dirty="0"/>
              <a:t> я прощений, Господь!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І Дух </a:t>
            </a:r>
            <a:r>
              <a:rPr lang="ru-RU" sz="6000" dirty="0" err="1"/>
              <a:t>Святий</a:t>
            </a:r>
            <a:r>
              <a:rPr lang="ru-RU" sz="6000" dirty="0"/>
              <a:t> </a:t>
            </a:r>
            <a:r>
              <a:rPr lang="ru-RU" sz="6000" dirty="0" err="1"/>
              <a:t>живе</a:t>
            </a:r>
            <a:r>
              <a:rPr lang="ru-RU" sz="6000" dirty="0"/>
              <a:t> в </a:t>
            </a:r>
            <a:r>
              <a:rPr lang="ru-RU" sz="6000" dirty="0" err="1"/>
              <a:t>мені</a:t>
            </a:r>
            <a:r>
              <a:rPr lang="ru-RU" sz="6000" dirty="0"/>
              <a:t>! </a:t>
            </a:r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55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8000" i="1" dirty="0"/>
              <a:t>І Дух </a:t>
            </a:r>
            <a:r>
              <a:rPr lang="ru-RU" sz="8000" i="1" dirty="0" err="1"/>
              <a:t>Святий</a:t>
            </a:r>
            <a:r>
              <a:rPr lang="ru-RU" sz="8000" i="1" dirty="0"/>
              <a:t> </a:t>
            </a:r>
            <a:r>
              <a:rPr lang="ru-RU" sz="8000" i="1" dirty="0" err="1"/>
              <a:t>живе</a:t>
            </a:r>
            <a:r>
              <a:rPr lang="ru-RU" sz="8000" i="1" dirty="0"/>
              <a:t> в </a:t>
            </a:r>
            <a:r>
              <a:rPr lang="ru-RU" sz="8000" i="1" dirty="0" err="1"/>
              <a:t>мені</a:t>
            </a:r>
            <a:r>
              <a:rPr lang="ru-RU" sz="8000" i="1" dirty="0"/>
              <a:t>! </a:t>
            </a:r>
            <a:endParaRPr lang="uk-UA" sz="8000" i="1" dirty="0"/>
          </a:p>
        </p:txBody>
      </p:sp>
    </p:spTree>
    <p:extLst>
      <p:ext uri="{BB962C8B-B14F-4D97-AF65-F5344CB8AC3E}">
        <p14:creationId xmlns:p14="http://schemas.microsoft.com/office/powerpoint/2010/main" val="1992287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Экран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Моє життя тут на землі,  Не мало змісту ні ціни,  Ісус прийшов, спасіння дав, За мене кров Свою пролляв. </vt:lpstr>
      <vt:lpstr>Спасіння я знайшов, тепер я прощений, Господь!  І Дух Святий живе в мені!  Спасіння я знайшов, тепер я прощений, Господь!  І Дух Святий живе в мені!  </vt:lpstr>
      <vt:lpstr>Святого Духа дарував,  Мене від смерті врятував,  І в кожну мить готовий я  З Ним зустріч мати в небесах. </vt:lpstr>
      <vt:lpstr>Спасіння я знайшов, тепер я прощений, Господь!  І Дух Святий живе в мені!  Спасіння я знайшов, тепер я прощений, Господь!  І Дух Святий живе в мені!  </vt:lpstr>
      <vt:lpstr>І Дух Святий живе в мені!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Моє життя тут на землі,  Не мало змісту ні ціни,  Ісус прийшов, спасіння дав, За мене кров Свою пролляв. </dc:title>
  <dc:creator>user</dc:creator>
  <cp:lastModifiedBy>user</cp:lastModifiedBy>
  <cp:revision>1</cp:revision>
  <dcterms:created xsi:type="dcterms:W3CDTF">2020-01-18T07:29:05Z</dcterms:created>
  <dcterms:modified xsi:type="dcterms:W3CDTF">2020-01-18T07:33:42Z</dcterms:modified>
</cp:coreProperties>
</file>