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smtClean="0">
                <a:solidFill>
                  <a:srgbClr val="FFFF00"/>
                </a:solidFill>
              </a:rPr>
              <a:t>М</a:t>
            </a:r>
            <a:r>
              <a:rPr lang="uk-UA" sz="6600" dirty="0" err="1" smtClean="0">
                <a:solidFill>
                  <a:srgbClr val="FFFF00"/>
                </a:solidFill>
              </a:rPr>
              <a:t>ій</a:t>
            </a:r>
            <a:r>
              <a:rPr lang="uk-UA" sz="6600" dirty="0" smtClean="0">
                <a:solidFill>
                  <a:srgbClr val="FFFF00"/>
                </a:solidFill>
              </a:rPr>
              <a:t> Бог,моя надія</a:t>
            </a:r>
            <a:br>
              <a:rPr lang="uk-UA" sz="6600" dirty="0" smtClean="0">
                <a:solidFill>
                  <a:srgbClr val="FFFF00"/>
                </a:solidFill>
              </a:rPr>
            </a:br>
            <a:r>
              <a:rPr lang="uk-UA" sz="6600" dirty="0" smtClean="0">
                <a:solidFill>
                  <a:srgbClr val="FFFF00"/>
                </a:solidFill>
              </a:rPr>
              <a:t>Відтепер і назавжди</a:t>
            </a:r>
            <a:br>
              <a:rPr lang="uk-UA" sz="6600" dirty="0" smtClean="0">
                <a:solidFill>
                  <a:srgbClr val="FFFF00"/>
                </a:solidFill>
              </a:rPr>
            </a:br>
            <a:r>
              <a:rPr lang="uk-UA" sz="6600" dirty="0" smtClean="0">
                <a:solidFill>
                  <a:srgbClr val="FFFF00"/>
                </a:solidFill>
              </a:rPr>
              <a:t>О мій Бог,моя надія</a:t>
            </a:r>
            <a:br>
              <a:rPr lang="uk-UA" sz="6600" dirty="0" smtClean="0">
                <a:solidFill>
                  <a:srgbClr val="FFFF00"/>
                </a:solidFill>
              </a:rPr>
            </a:br>
            <a:r>
              <a:rPr lang="uk-UA" sz="6600" dirty="0" smtClean="0">
                <a:solidFill>
                  <a:srgbClr val="FFFF00"/>
                </a:solidFill>
              </a:rPr>
              <a:t>Повік віків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rgbClr val="FFFF00"/>
                </a:solidFill>
              </a:rPr>
              <a:t>Поклоняюсь я 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Перед лицем Його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Він могутній він 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Святий Отець віків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Стихає буря перед Ним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Все </a:t>
            </a:r>
            <a:r>
              <a:rPr lang="uk-UA" sz="4800" dirty="0" err="1" smtClean="0">
                <a:solidFill>
                  <a:srgbClr val="FFFF00"/>
                </a:solidFill>
              </a:rPr>
              <a:t>завмира</a:t>
            </a:r>
            <a:r>
              <a:rPr lang="uk-UA" sz="4800" dirty="0" smtClean="0">
                <a:solidFill>
                  <a:srgbClr val="FFFF00"/>
                </a:solidFill>
              </a:rPr>
              <a:t/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Всесильний Бог є Він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Отець Він поколінь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6000" dirty="0" smtClean="0">
                <a:solidFill>
                  <a:srgbClr val="FFFF00"/>
                </a:solidFill>
              </a:rPr>
              <a:t>М</a:t>
            </a:r>
            <a:r>
              <a:rPr lang="uk-UA" sz="6000" dirty="0" err="1">
                <a:solidFill>
                  <a:srgbClr val="FFFF00"/>
                </a:solidFill>
              </a:rPr>
              <a:t>ій</a:t>
            </a:r>
            <a:r>
              <a:rPr lang="uk-UA" sz="6000" dirty="0">
                <a:solidFill>
                  <a:srgbClr val="FFFF00"/>
                </a:solidFill>
              </a:rPr>
              <a:t> Бог,моя надія</a:t>
            </a:r>
            <a:br>
              <a:rPr lang="uk-UA" sz="6000" dirty="0">
                <a:solidFill>
                  <a:srgbClr val="FFFF00"/>
                </a:solidFill>
              </a:rPr>
            </a:br>
            <a:r>
              <a:rPr lang="uk-UA" sz="6000" dirty="0">
                <a:solidFill>
                  <a:srgbClr val="FFFF00"/>
                </a:solidFill>
              </a:rPr>
              <a:t>Відтепер і назавжди</a:t>
            </a:r>
            <a:br>
              <a:rPr lang="uk-UA" sz="6000" dirty="0">
                <a:solidFill>
                  <a:srgbClr val="FFFF00"/>
                </a:solidFill>
              </a:rPr>
            </a:br>
            <a:r>
              <a:rPr lang="uk-UA" sz="6000" dirty="0">
                <a:solidFill>
                  <a:srgbClr val="FFFF00"/>
                </a:solidFill>
              </a:rPr>
              <a:t>О мій Бог,моя надія</a:t>
            </a:r>
            <a:br>
              <a:rPr lang="uk-UA" sz="6000" dirty="0">
                <a:solidFill>
                  <a:srgbClr val="FFFF00"/>
                </a:solidFill>
              </a:rPr>
            </a:br>
            <a:r>
              <a:rPr lang="uk-UA" sz="6000" dirty="0">
                <a:solidFill>
                  <a:srgbClr val="FFFF00"/>
                </a:solidFill>
              </a:rPr>
              <a:t>Повік віків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rgbClr val="FFFF00"/>
                </a:solidFill>
              </a:rPr>
              <a:t>Кожен день Він 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Свіжу милість подає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І для грішника Він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Прощення дає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Хто відкинутий всіма 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Ісус прийме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Він Йому дасть спокій</a:t>
            </a:r>
            <a:br>
              <a:rPr lang="uk-UA" sz="4800" dirty="0" smtClean="0">
                <a:solidFill>
                  <a:srgbClr val="FFFF00"/>
                </a:solidFill>
              </a:rPr>
            </a:br>
            <a:r>
              <a:rPr lang="uk-UA" sz="4800" dirty="0" smtClean="0">
                <a:solidFill>
                  <a:srgbClr val="FFFF00"/>
                </a:solidFill>
              </a:rPr>
              <a:t>Притулок свій знайде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>
                <a:solidFill>
                  <a:srgbClr val="FFFF00"/>
                </a:solidFill>
              </a:rPr>
              <a:t>М</a:t>
            </a:r>
            <a:r>
              <a:rPr lang="uk-UA" sz="6600" dirty="0" err="1">
                <a:solidFill>
                  <a:srgbClr val="FFFF00"/>
                </a:solidFill>
              </a:rPr>
              <a:t>ій</a:t>
            </a:r>
            <a:r>
              <a:rPr lang="uk-UA" sz="6600" dirty="0">
                <a:solidFill>
                  <a:srgbClr val="FFFF00"/>
                </a:solidFill>
              </a:rPr>
              <a:t> Бог,моя надія</a:t>
            </a:r>
            <a:br>
              <a:rPr lang="uk-UA" sz="6600" dirty="0">
                <a:solidFill>
                  <a:srgbClr val="FFFF00"/>
                </a:solidFill>
              </a:rPr>
            </a:br>
            <a:r>
              <a:rPr lang="uk-UA" sz="6600" dirty="0">
                <a:solidFill>
                  <a:srgbClr val="FFFF00"/>
                </a:solidFill>
              </a:rPr>
              <a:t>Відтепер і назавжди</a:t>
            </a:r>
            <a:br>
              <a:rPr lang="uk-UA" sz="6600" dirty="0">
                <a:solidFill>
                  <a:srgbClr val="FFFF00"/>
                </a:solidFill>
              </a:rPr>
            </a:br>
            <a:r>
              <a:rPr lang="uk-UA" sz="6600" dirty="0">
                <a:solidFill>
                  <a:srgbClr val="FFFF00"/>
                </a:solidFill>
              </a:rPr>
              <a:t>О мій Бог,моя надія</a:t>
            </a:r>
            <a:br>
              <a:rPr lang="uk-UA" sz="6600" dirty="0">
                <a:solidFill>
                  <a:srgbClr val="FFFF00"/>
                </a:solidFill>
              </a:rPr>
            </a:br>
            <a:r>
              <a:rPr lang="uk-UA" sz="6600" dirty="0">
                <a:solidFill>
                  <a:srgbClr val="FFFF00"/>
                </a:solidFill>
              </a:rPr>
              <a:t>Повік віків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Мій Бог,моя надія Відтепер і назавжди О мій Бог,моя надія Повік віків</vt:lpstr>
      <vt:lpstr>Поклоняюсь я  Перед лицем Його Він могутній він  Святий Отець віків Стихає буря перед Ним Все завмира Всесильний Бог є Він Отець Він поколінь</vt:lpstr>
      <vt:lpstr>Презентация PowerPoint</vt:lpstr>
      <vt:lpstr>Кожен день Він  Свіжу милість подає І для грішника Він Прощення дає Хто відкинутий всіма  Ісус прийме Він Йому дасть спокій Притулок свій знайде</vt:lpstr>
      <vt:lpstr>Мій Бог,моя надія Відтепер і назавжди О мій Бог,моя надія Повік віків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Мій Бог,моя надія Відтепер і назавжди О мій Бог,моя надія Повік віків</dc:title>
  <dc:creator>Администратор</dc:creator>
  <cp:lastModifiedBy>RePack by Diakov</cp:lastModifiedBy>
  <cp:revision>2</cp:revision>
  <dcterms:created xsi:type="dcterms:W3CDTF">2018-10-13T16:27:45Z</dcterms:created>
  <dcterms:modified xsi:type="dcterms:W3CDTF">2018-10-13T16:44:30Z</dcterms:modified>
</cp:coreProperties>
</file>