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000" dirty="0" smtClean="0"/>
              <a:t>М</a:t>
            </a:r>
            <a:r>
              <a:rPr lang="uk-UA" sz="4000" dirty="0"/>
              <a:t>і</a:t>
            </a:r>
            <a:r>
              <a:rPr lang="uk-UA" sz="4000" dirty="0" smtClean="0"/>
              <a:t>й </a:t>
            </a:r>
            <a:r>
              <a:rPr lang="uk-UA" sz="4000" dirty="0"/>
              <a:t>Господь - </a:t>
            </a:r>
            <a:r>
              <a:rPr lang="uk-UA" sz="4000" dirty="0" smtClean="0"/>
              <a:t>Ти моє дихання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smtClean="0"/>
              <a:t>Я без Тебе не живу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smtClean="0"/>
              <a:t>Мій Господь – моє ти сподівання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                             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smtClean="0"/>
              <a:t>Як без тебе житиму?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dirty="0" smtClean="0"/>
              <a:t>Величатиму вічно</a:t>
            </a:r>
            <a:br>
              <a:rPr lang="uk-UA" sz="5400" dirty="0" smtClean="0"/>
            </a:br>
            <a:r>
              <a:rPr lang="uk-UA" sz="5400" dirty="0" err="1" smtClean="0"/>
              <a:t>Ім</a:t>
            </a:r>
            <a:r>
              <a:rPr lang="en-US" sz="5400" dirty="0" smtClean="0"/>
              <a:t>’</a:t>
            </a:r>
            <a:r>
              <a:rPr lang="uk-UA" sz="5400" dirty="0" smtClean="0"/>
              <a:t>я Твоє Господь.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600" b="1" dirty="0" smtClean="0"/>
              <a:t>Поклонюсь Тобі!</a:t>
            </a:r>
            <a:br>
              <a:rPr lang="uk-UA" sz="6600" b="1" dirty="0" smtClean="0"/>
            </a:br>
            <a:r>
              <a:rPr lang="uk-UA" sz="6600" b="1" dirty="0" smtClean="0"/>
              <a:t>Слава вся лише Тобі!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 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О </a:t>
            </a:r>
            <a:r>
              <a:rPr lang="uk-UA" sz="6600" b="1" dirty="0" err="1" smtClean="0"/>
              <a:t>Осана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Вишіх</a:t>
            </a:r>
            <a:r>
              <a:rPr lang="uk-UA" sz="6600" b="1" dirty="0" smtClean="0"/>
              <a:t>!</a:t>
            </a:r>
            <a:br>
              <a:rPr lang="uk-UA" sz="6600" b="1" dirty="0" smtClean="0"/>
            </a:br>
            <a:r>
              <a:rPr lang="uk-UA" sz="6600" b="1" dirty="0" smtClean="0"/>
              <a:t>Я </a:t>
            </a:r>
            <a:r>
              <a:rPr lang="uk-UA" sz="6600" b="1" dirty="0"/>
              <a:t>в </a:t>
            </a:r>
            <a:r>
              <a:rPr lang="uk-UA" sz="6600" b="1" dirty="0" smtClean="0"/>
              <a:t>руці Твоїй!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000" dirty="0" smtClean="0"/>
              <a:t>М</a:t>
            </a:r>
            <a:r>
              <a:rPr lang="uk-UA" sz="4000" dirty="0"/>
              <a:t>і</a:t>
            </a:r>
            <a:r>
              <a:rPr lang="uk-UA" sz="4000" dirty="0" smtClean="0"/>
              <a:t>й </a:t>
            </a:r>
            <a:r>
              <a:rPr lang="uk-UA" sz="4000" dirty="0"/>
              <a:t>Господь - </a:t>
            </a:r>
            <a:r>
              <a:rPr lang="uk-UA" sz="4000" dirty="0" smtClean="0"/>
              <a:t>Ти моє дихання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smtClean="0"/>
              <a:t>Я без Тебе не живу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smtClean="0"/>
              <a:t>Мій Господь – моє ти сподівання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/>
              <a:t>                             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uk-UA" sz="4000" dirty="0" smtClean="0"/>
              <a:t>Як без тебе житиму?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230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dirty="0" smtClean="0"/>
              <a:t>Величатиму вічно</a:t>
            </a:r>
            <a:br>
              <a:rPr lang="uk-UA" sz="5400" dirty="0" smtClean="0"/>
            </a:br>
            <a:r>
              <a:rPr lang="uk-UA" sz="5400" dirty="0" err="1" smtClean="0"/>
              <a:t>Ім</a:t>
            </a:r>
            <a:r>
              <a:rPr lang="en-US" sz="5400" dirty="0" smtClean="0"/>
              <a:t>’</a:t>
            </a:r>
            <a:r>
              <a:rPr lang="uk-UA" sz="5400" dirty="0" smtClean="0"/>
              <a:t>я Твоє Господь.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577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600" b="1" dirty="0" smtClean="0"/>
              <a:t>Поклонюсь Тобі!</a:t>
            </a:r>
            <a:br>
              <a:rPr lang="uk-UA" sz="6600" b="1" dirty="0" smtClean="0"/>
            </a:br>
            <a:r>
              <a:rPr lang="uk-UA" sz="6600" b="1" dirty="0" smtClean="0"/>
              <a:t>Слава вся лише Тобі!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 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О </a:t>
            </a:r>
            <a:r>
              <a:rPr lang="uk-UA" sz="6600" b="1" dirty="0" err="1" smtClean="0"/>
              <a:t>Осана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Вишіх</a:t>
            </a:r>
            <a:r>
              <a:rPr lang="uk-UA" sz="6600" b="1" dirty="0" smtClean="0"/>
              <a:t>!</a:t>
            </a:r>
            <a:br>
              <a:rPr lang="uk-UA" sz="6600" b="1" dirty="0" smtClean="0"/>
            </a:br>
            <a:r>
              <a:rPr lang="uk-UA" sz="6600" b="1" dirty="0" smtClean="0"/>
              <a:t>Я </a:t>
            </a:r>
            <a:r>
              <a:rPr lang="uk-UA" sz="6600" b="1" dirty="0"/>
              <a:t>в </a:t>
            </a:r>
            <a:r>
              <a:rPr lang="uk-UA" sz="6600" b="1" dirty="0" smtClean="0"/>
              <a:t>руці Твоїй!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b="1" dirty="0" smtClean="0"/>
              <a:t>На </a:t>
            </a:r>
            <a:r>
              <a:rPr lang="ru-RU" sz="6000" b="1" dirty="0" err="1" smtClean="0"/>
              <a:t>моїх</a:t>
            </a:r>
            <a:r>
              <a:rPr lang="ru-RU" sz="6000" b="1" dirty="0" smtClean="0"/>
              <a:t> устах хвала </a:t>
            </a:r>
            <a:r>
              <a:rPr lang="ru-RU" sz="6000" b="1" dirty="0" err="1" smtClean="0"/>
              <a:t>Тобі</a:t>
            </a:r>
            <a:r>
              <a:rPr lang="ru-RU" sz="6000" b="1" dirty="0" smtClean="0"/>
              <a:t>!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Господь </a:t>
            </a:r>
            <a:r>
              <a:rPr lang="ru-RU" sz="6000" b="1" dirty="0" err="1" smtClean="0"/>
              <a:t>Святий</a:t>
            </a:r>
            <a:r>
              <a:rPr lang="ru-RU" sz="6000" b="1" dirty="0" smtClean="0"/>
              <a:t>! </a:t>
            </a:r>
            <a:br>
              <a:rPr lang="ru-RU" sz="6000" b="1" dirty="0" smtClean="0"/>
            </a:b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Господь </a:t>
            </a:r>
            <a:r>
              <a:rPr lang="ru-RU" sz="6000" b="1" dirty="0" err="1" smtClean="0"/>
              <a:t>Святий</a:t>
            </a:r>
            <a:r>
              <a:rPr lang="ru-RU" sz="6000" b="1" dirty="0" smtClean="0"/>
              <a:t>!</a:t>
            </a:r>
            <a:endParaRPr lang="ru-RU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600" b="1" dirty="0" smtClean="0"/>
              <a:t>Поклонюсь Тобі!</a:t>
            </a:r>
            <a:br>
              <a:rPr lang="uk-UA" sz="6600" b="1" dirty="0" smtClean="0"/>
            </a:br>
            <a:r>
              <a:rPr lang="uk-UA" sz="6600" b="1" dirty="0" smtClean="0"/>
              <a:t>Слава вся лише Тобі!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 </a:t>
            </a:r>
            <a:r>
              <a:rPr lang="ru-RU" sz="6600" dirty="0"/>
              <a:t/>
            </a:r>
            <a:br>
              <a:rPr lang="ru-RU" sz="6600" dirty="0"/>
            </a:br>
            <a:r>
              <a:rPr lang="uk-UA" sz="6600" b="1" dirty="0"/>
              <a:t>О </a:t>
            </a:r>
            <a:r>
              <a:rPr lang="uk-UA" sz="6600" b="1" dirty="0" err="1" smtClean="0"/>
              <a:t>Осана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Вишіх</a:t>
            </a:r>
            <a:r>
              <a:rPr lang="uk-UA" sz="6600" b="1" dirty="0" smtClean="0"/>
              <a:t>!</a:t>
            </a:r>
            <a:br>
              <a:rPr lang="uk-UA" sz="6600" b="1" dirty="0" smtClean="0"/>
            </a:br>
            <a:r>
              <a:rPr lang="uk-UA" sz="6600" b="1" dirty="0" smtClean="0"/>
              <a:t>Я </a:t>
            </a:r>
            <a:r>
              <a:rPr lang="uk-UA" sz="6600" b="1" dirty="0"/>
              <a:t>в </a:t>
            </a:r>
            <a:r>
              <a:rPr lang="uk-UA" sz="6600" b="1" dirty="0" smtClean="0"/>
              <a:t>руці Твоїй!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Экран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Мій Господь - Ти моє дихання   Я без Тебе не живу   Мій Господь – моє ти сподівання                                Як без тебе житиму?</vt:lpstr>
      <vt:lpstr>Величатиму вічно Ім’я Твоє Господь.</vt:lpstr>
      <vt:lpstr>Поклонюсь Тобі! Слава вся лише Тобі!   О Осана Вишіх! Я в руці Твоїй!</vt:lpstr>
      <vt:lpstr>Мій Господь - Ти моє дихання   Я без Тебе не живу   Мій Господь – моє ти сподівання                                Як без тебе житиму?</vt:lpstr>
      <vt:lpstr>Величатиму вічно Ім’я Твоє Господь.</vt:lpstr>
      <vt:lpstr>Поклонюсь Тобі! Слава вся лише Тобі!   О Осана Вишіх! Я в руці Твоїй!</vt:lpstr>
      <vt:lpstr>На моїх устах хвала Тобі!  Господь Святий!   Господь Святий!</vt:lpstr>
      <vt:lpstr>Поклонюсь Тобі! Слава вся лише Тобі!   О Осана Вишіх! Я в руці Твоїй!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9</cp:revision>
  <dcterms:created xsi:type="dcterms:W3CDTF">2018-10-13T16:03:43Z</dcterms:created>
  <dcterms:modified xsi:type="dcterms:W3CDTF">2019-10-06T11:46:37Z</dcterms:modified>
</cp:coreProperties>
</file>