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F70ED8-EE26-4289-976E-79999E17D91E}">
          <p14:sldIdLst>
            <p14:sldId id="256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86" d="100"/>
          <a:sy n="86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21288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ПОКЛОНЯТЬСЯ ТОБІ, ВСІ НАРОДИ, БОГ МІЙ 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БО ТИ ОДИН ДОСТОЙНИЙ СЛАВИ, ТИ ОДИН СВЯТИЙ 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СПІВАЮТЬ ВСІ ТОБІ: СЛАВА, СЛАВА, СЛАВА, 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СЛАВА, СЛАВА, СЛАВА, ТОБІ!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МОЛИТВИ ВСІ ТОБІ, З ПОДЯКОЮ СКЛАДАЮТЬ 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БО ТИ ОДИН ДОСТОЙНИЙ СЛАВИ, ДОБРИЙ ТІЛЬКИ ТИ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СПІВАЮТЬ ВСІ ТОБІ: СЛАВА, СЛАВА, СЛАВА, 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СЛАВА, СЛАВА, СЛАВА, ТОБІ!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ТАКИЙ ВЕЛИКИЙ БОГ, А ТАК БЛИЗЬКО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ТИ ТАК БЛИЗЬКО, В СЕРЦІ МОЇМ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ХОЧ НЕБО НАД ЗЕМЛЕЮ, ТАК ВИСОКО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А ТИ БЛИЗЬКО, В СЕРЦІ МОЇМ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ТАКИЙ ВЕЛИКИЙ БОГ</a:t>
            </a:r>
            <a:endParaRPr lang="ru-RU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ХВАЛА ІЗ НАШИХ УСТ, БУДЕ ТОБІ ПРИЄМНА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ГОСПОДЬ ОДИН ДОСТОЙНИЙ СЛАВИ, ТИ ОДИН СВЯТИЙ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У ЄДНОСТІ СЕРЦЯ СПІВАЮТЬ: СЛАВА, СЛАВА,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СЛАВА, СЛАВА, СЛАВА, ТОБІ!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У РАДОСТІ ЗЕМЛЯ СПАСИТЕЛЯ ЧЕКАЄ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ГОСПОДЬ ОДИН ДОСТОЙНИЙ СЛАВИ, ДОБРИЙ ТІЛЬКИ ТИ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НЕХАЙ СПІВАЮТЬ ВСІ ТОБІ: СЛАВА, СЛАВА, СЛАВА,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СЛАВА, СЛАВА, СЛАВА, ТОБІ!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179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Тема Office</vt:lpstr>
      <vt:lpstr>НЕХАЙ ПОКЛОНЯТЬСЯ ТОБІ, ВСІ НАРОДИ, БОГ МІЙ  БО ТИ ОДИН ДОСТОЙНИЙ СЛАВИ, ТИ ОДИН СВЯТИЙ  НЕХАЙ СПІВАЮТЬ ВСІ ТОБІ: СЛАВА, СЛАВА, СЛАВА,  СЛАВА, СЛАВА, СЛАВА, ТОБІ! НЕХАЙ МОЛИТВИ ВСІ ТОБІ, З ПОДЯКОЮ СКЛАДАЮТЬ  БО ТИ ОДИН ДОСТОЙНИЙ СЛАВИ, ДОБРИЙ ТІЛЬКИ ТИ НЕХАЙ СПІВАЮТЬ ВСІ ТОБІ: СЛАВА, СЛАВА, СЛАВА,  СЛАВА, СЛАВА, СЛАВА, ТОБІ!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19</cp:revision>
  <dcterms:created xsi:type="dcterms:W3CDTF">2018-09-01T11:02:02Z</dcterms:created>
  <dcterms:modified xsi:type="dcterms:W3CDTF">2019-12-28T16:24:11Z</dcterms:modified>
</cp:coreProperties>
</file>