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 далеком холме,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Знак позора, страданий и мук.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О кресте мы поем потому, что на нем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Был распят лучший грешников Друг.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7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Старый крест осудил суету,</a:t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/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>Дал покой для усталых сердец.</a:t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/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>Я душою прильну ко кресту,</a:t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/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>Чрез него обрету я венец.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Старый крест обагрен, но не страшен мне он,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В нем открылась нам Божья любовь: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Кров Иисуса Христа пролилась со креста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Чтоб меня искупить от грехов.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0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Старый крест осудил суету,</a:t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/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>Дал покой для усталых сердец.</a:t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/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>Я душою прильну ко кресту,</a:t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/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>Чрез него обрету я венец.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Старый крест возвещать и к Христу призывать, - 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Вот на что я себя отдаю.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По </a:t>
            </a:r>
            <a:r>
              <a:rPr lang="ru-RU" sz="3600" dirty="0" err="1" smtClean="0">
                <a:solidFill>
                  <a:schemeClr val="bg1"/>
                </a:solidFill>
              </a:rPr>
              <a:t>скитаньи</a:t>
            </a:r>
            <a:r>
              <a:rPr lang="ru-RU" sz="3600" dirty="0" smtClean="0">
                <a:solidFill>
                  <a:schemeClr val="bg1"/>
                </a:solidFill>
              </a:rPr>
              <a:t> земном перейду в отчий дом,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Он меня примет в славу Свою.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Старый крест осудил суету,</a:t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/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>Дал покой для усталых сердец.</a:t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/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>Я душою прильну ко кресту,</a:t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/>
            </a:r>
            <a:br>
              <a:rPr lang="ru-RU" sz="4800" dirty="0" smtClean="0">
                <a:solidFill>
                  <a:schemeClr val="bg1"/>
                </a:solidFill>
              </a:rPr>
            </a:br>
            <a:r>
              <a:rPr lang="ru-RU" sz="4800" dirty="0" smtClean="0">
                <a:solidFill>
                  <a:schemeClr val="bg1"/>
                </a:solidFill>
              </a:rPr>
              <a:t>Чрез него обрету я венец.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На далеком холме,  Знак позора, страданий и мук.  О кресте мы поем потому, что на нем  Был распят лучший грешников Друг. </vt:lpstr>
      <vt:lpstr>Старый крест осудил суету,  Дал покой для усталых сердец.  Я душою прильну ко кресту,  Чрез него обрету я венец.</vt:lpstr>
      <vt:lpstr>Старый крест обагрен, но не страшен мне он,  В нем открылась нам Божья любовь:  Кров Иисуса Христа пролилась со креста  Чтоб меня искупить от грехов.</vt:lpstr>
      <vt:lpstr>Старый крест осудил суету,  Дал покой для усталых сердец.  Я душою прильну ко кресту,  Чрез него обрету я венец.</vt:lpstr>
      <vt:lpstr>Старый крест возвещать и к Христу призывать, -  Вот на что я себя отдаю. По скитаньи земном перейду в отчий дом, Он меня примет в славу Свою.</vt:lpstr>
      <vt:lpstr>Старый крест осудил суету,  Дал покой для усталых сердец.  Я душою прильну ко кресту,  Чрез него обрету я венец.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Бог избрал нас  Из раных народов И дал нам имя Свое Бог избрал нас  Из разных племен Но дал нам сердце одно </dc:title>
  <dc:creator>Администратор</dc:creator>
  <cp:lastModifiedBy>RePack by Diakov</cp:lastModifiedBy>
  <cp:revision>8</cp:revision>
  <dcterms:created xsi:type="dcterms:W3CDTF">2018-10-13T15:54:54Z</dcterms:created>
  <dcterms:modified xsi:type="dcterms:W3CDTF">2018-11-24T10:47:08Z</dcterms:modified>
</cp:coreProperties>
</file>