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94660"/>
  </p:normalViewPr>
  <p:slideViewPr>
    <p:cSldViewPr>
      <p:cViewPr varScale="1">
        <p:scale>
          <a:sx n="82" d="100"/>
          <a:sy n="82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15.11.2019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Научи меня, мой Господь, во всём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Волю исполнять лишь Твою.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Чтобы мне по слову Твоему доказать,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Как Тебя я, Спаситель, люблю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Научи меня среди тысячи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Голос слышать лишь Твой,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Научи меня за Тобой идти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В край желанный, дорогой.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5584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Научи меня в грешном мире жить,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Чтобы свет Твой сиял во мне,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Где не может скрыться город большой,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Стоя на высокой горе.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544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Научи меня среди тысячи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Голос слышать лишь Твой,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Научи меня за Тобой идти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В край желанный, дорогой.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7212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Научи меня жизнь свою прожить,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Чтоб в конце услышать её: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Добрый верный раб скорее войди,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В радость Господина своего.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3326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56229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Научи меня среди тысячи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Голос слышать лишь Твой,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Научи меня за Тобой идти 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4000" dirty="0">
                <a:solidFill>
                  <a:schemeClr val="bg1"/>
                </a:solidFill>
              </a:rPr>
              <a:t>В край желанный, дорогой.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85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154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Научи меня, мой Господь, во всём Волю исполнять лишь Твою.  Чтобы мне по слову Твоему доказать,  Как Тебя я, Спаситель, люблю </vt:lpstr>
      <vt:lpstr>Научи меня среди тысячи  Голос слышать лишь Твой,  Научи меня за Тобой идти  В край желанный, дорогой. </vt:lpstr>
      <vt:lpstr>Научи меня в грешном мире жить,  Чтобы свет Твой сиял во мне, Где не может скрыться город большой,  Стоя на высокой горе. </vt:lpstr>
      <vt:lpstr>Научи меня среди тысячи  Голос слышать лишь Твой,  Научи меня за Тобой идти  В край желанный, дорогой. </vt:lpstr>
      <vt:lpstr>Научи меня жизнь свою прожить,  Чтоб в конце услышать её: Добрый верный раб скорее войди, В радость Господина своего.</vt:lpstr>
      <vt:lpstr>Научи меня среди тысячи  Голос слышать лишь Твой,  Научи меня за Тобой идти  В край желанный, дорогой.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rela589n</cp:lastModifiedBy>
  <cp:revision>18</cp:revision>
  <dcterms:created xsi:type="dcterms:W3CDTF">2018-09-01T11:02:02Z</dcterms:created>
  <dcterms:modified xsi:type="dcterms:W3CDTF">2019-11-15T05:47:58Z</dcterms:modified>
</cp:coreProperties>
</file>