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Наш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світ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сторив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Своїм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Словом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Всемогутній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Царю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славу,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сховану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творінні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нам явив.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821"/>
            <a:ext cx="12192000" cy="6690727"/>
          </a:xfrm>
        </p:spPr>
        <p:txBody>
          <a:bodyPr>
            <a:normAutofit fontScale="92500" lnSpcReduction="10000"/>
          </a:bodyPr>
          <a:lstStyle/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прекрасне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прекрасне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О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прекрасне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незрівняний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Бог!                                                        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прекрасне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52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Щоб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ми могли прийти до Тебе,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з небес до нас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зійшов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Любов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Твоя перемогла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гріх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не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розділить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нас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ніхто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1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821"/>
            <a:ext cx="12192000" cy="6690727"/>
          </a:xfrm>
        </p:spPr>
        <p:txBody>
          <a:bodyPr>
            <a:normAutofit fontScale="92500" lnSpcReduction="10000"/>
          </a:bodyPr>
          <a:lstStyle/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чудове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чудове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О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чудове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незрівняний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Бог!                                                        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чудове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92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Смерть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подолав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впала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завіса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Силу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гріха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забрав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навік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все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творіння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славу возносить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Тобі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воскреслий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Божий Син!</a:t>
            </a:r>
          </a:p>
        </p:txBody>
      </p:sp>
    </p:spTree>
    <p:extLst>
      <p:ext uri="{BB962C8B-B14F-4D97-AF65-F5344CB8AC3E}">
        <p14:creationId xmlns:p14="http://schemas.microsoft.com/office/powerpoint/2010/main" val="34475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незрівняний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– Бог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єдиний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навіки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над нами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Цар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є царство, сила і слава!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Понад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імен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433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821"/>
            <a:ext cx="12192000" cy="6690727"/>
          </a:xfrm>
        </p:spPr>
        <p:txBody>
          <a:bodyPr>
            <a:normAutofit fontScale="92500" lnSpcReduction="10000"/>
          </a:bodyPr>
          <a:lstStyle/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могутнє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могутнє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О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могутнє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незрівняний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Бог!                                                        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Як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могутнє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Царю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Ісусе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4620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24</cp:revision>
  <dcterms:created xsi:type="dcterms:W3CDTF">2019-12-21T16:07:20Z</dcterms:created>
  <dcterms:modified xsi:type="dcterms:W3CDTF">2020-10-17T15:32:23Z</dcterms:modified>
</cp:coreProperties>
</file>