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628800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Наш </a:t>
            </a:r>
            <a:r>
              <a:rPr lang="ru-RU" sz="4400" dirty="0" err="1">
                <a:solidFill>
                  <a:schemeClr val="bg1"/>
                </a:solidFill>
              </a:rPr>
              <a:t>світ</a:t>
            </a:r>
            <a:r>
              <a:rPr lang="ru-RU" sz="4400" dirty="0">
                <a:solidFill>
                  <a:schemeClr val="bg1"/>
                </a:solidFill>
              </a:rPr>
              <a:t> створив </a:t>
            </a:r>
            <a:r>
              <a:rPr lang="ru-RU" sz="4400" dirty="0" err="1">
                <a:solidFill>
                  <a:schemeClr val="bg1"/>
                </a:solidFill>
              </a:rPr>
              <a:t>Ти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 err="1">
                <a:solidFill>
                  <a:schemeClr val="bg1"/>
                </a:solidFill>
              </a:rPr>
              <a:t>Своїм</a:t>
            </a:r>
            <a:r>
              <a:rPr lang="ru-RU" sz="4400" dirty="0">
                <a:solidFill>
                  <a:schemeClr val="bg1"/>
                </a:solidFill>
              </a:rPr>
              <a:t> Словом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 err="1">
                <a:solidFill>
                  <a:schemeClr val="bg1"/>
                </a:solidFill>
              </a:rPr>
              <a:t>Всемогутній</a:t>
            </a:r>
            <a:r>
              <a:rPr lang="ru-RU" sz="4400" dirty="0">
                <a:solidFill>
                  <a:schemeClr val="bg1"/>
                </a:solidFill>
              </a:rPr>
              <a:t> Царю </a:t>
            </a:r>
            <a:r>
              <a:rPr lang="ru-RU" sz="4400" dirty="0" err="1">
                <a:solidFill>
                  <a:schemeClr val="bg1"/>
                </a:solidFill>
              </a:rPr>
              <a:t>мій</a:t>
            </a:r>
            <a:r>
              <a:rPr lang="ru-RU" sz="4400" dirty="0">
                <a:solidFill>
                  <a:schemeClr val="bg1"/>
                </a:solidFill>
              </a:rPr>
              <a:t>!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>
                <a:solidFill>
                  <a:schemeClr val="bg1"/>
                </a:solidFill>
              </a:rPr>
              <a:t>І славу, </a:t>
            </a:r>
            <a:r>
              <a:rPr lang="ru-RU" sz="4400" dirty="0" err="1">
                <a:solidFill>
                  <a:schemeClr val="bg1"/>
                </a:solidFill>
              </a:rPr>
              <a:t>сховану</a:t>
            </a:r>
            <a:r>
              <a:rPr lang="ru-RU" sz="4400" dirty="0">
                <a:solidFill>
                  <a:schemeClr val="bg1"/>
                </a:solidFill>
              </a:rPr>
              <a:t> в </a:t>
            </a:r>
            <a:r>
              <a:rPr lang="ru-RU" sz="4400" dirty="0" err="1">
                <a:solidFill>
                  <a:schemeClr val="bg1"/>
                </a:solidFill>
              </a:rPr>
              <a:t>творінні</a:t>
            </a:r>
            <a:r>
              <a:rPr lang="ru-RU" sz="4400" dirty="0">
                <a:solidFill>
                  <a:schemeClr val="bg1"/>
                </a:solidFill>
              </a:rPr>
              <a:t>,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 err="1">
                <a:solidFill>
                  <a:schemeClr val="bg1"/>
                </a:solidFill>
              </a:rPr>
              <a:t>Ти</a:t>
            </a:r>
            <a:r>
              <a:rPr lang="ru-RU" sz="4400" dirty="0">
                <a:solidFill>
                  <a:schemeClr val="bg1"/>
                </a:solidFill>
              </a:rPr>
              <a:t>, </a:t>
            </a:r>
            <a:r>
              <a:rPr lang="ru-RU" sz="4400" dirty="0" err="1">
                <a:solidFill>
                  <a:schemeClr val="bg1"/>
                </a:solidFill>
              </a:rPr>
              <a:t>Ісусе</a:t>
            </a:r>
            <a:r>
              <a:rPr lang="ru-RU" sz="4400" dirty="0">
                <a:solidFill>
                  <a:schemeClr val="bg1"/>
                </a:solidFill>
              </a:rPr>
              <a:t>, нам явив.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2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прекрасне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прекрасне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О </a:t>
            </a:r>
            <a:r>
              <a:rPr lang="ru-RU" sz="5400" dirty="0" err="1">
                <a:solidFill>
                  <a:schemeClr val="bg1"/>
                </a:solidFill>
              </a:rPr>
              <a:t>Ісусе</a:t>
            </a:r>
            <a:r>
              <a:rPr lang="ru-RU" sz="5400" dirty="0">
                <a:solidFill>
                  <a:schemeClr val="bg1"/>
                </a:solidFill>
              </a:rPr>
              <a:t>, Царю </a:t>
            </a:r>
            <a:r>
              <a:rPr lang="ru-RU" sz="5400" dirty="0" err="1">
                <a:solidFill>
                  <a:schemeClr val="bg1"/>
                </a:solidFill>
              </a:rPr>
              <a:t>мій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прекрасне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 err="1">
                <a:solidFill>
                  <a:schemeClr val="bg1"/>
                </a:solidFill>
              </a:rPr>
              <a:t>Ти</a:t>
            </a:r>
            <a:r>
              <a:rPr lang="ru-RU" sz="5400" dirty="0">
                <a:solidFill>
                  <a:schemeClr val="bg1"/>
                </a:solidFill>
              </a:rPr>
              <a:t> - </a:t>
            </a:r>
            <a:r>
              <a:rPr lang="ru-RU" sz="5400" dirty="0" err="1">
                <a:solidFill>
                  <a:schemeClr val="bg1"/>
                </a:solidFill>
              </a:rPr>
              <a:t>незрівнянний</a:t>
            </a:r>
            <a:r>
              <a:rPr lang="ru-RU" sz="5400" dirty="0">
                <a:solidFill>
                  <a:schemeClr val="bg1"/>
                </a:solidFill>
              </a:rPr>
              <a:t> Бог!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прекрасне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Царю </a:t>
            </a:r>
            <a:r>
              <a:rPr lang="ru-RU" sz="5400" dirty="0" err="1">
                <a:solidFill>
                  <a:schemeClr val="bg1"/>
                </a:solidFill>
              </a:rPr>
              <a:t>Ісусе</a:t>
            </a:r>
            <a:r>
              <a:rPr lang="ru-RU" sz="5400" dirty="0" smtClean="0">
                <a:solidFill>
                  <a:schemeClr val="bg1"/>
                </a:solidFill>
              </a:rPr>
              <a:t>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0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101" y="1484784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solidFill>
                  <a:schemeClr val="bg1"/>
                </a:solidFill>
              </a:rPr>
              <a:t>Щоб</a:t>
            </a:r>
            <a:r>
              <a:rPr lang="ru-RU" sz="4400" dirty="0">
                <a:solidFill>
                  <a:schemeClr val="bg1"/>
                </a:solidFill>
              </a:rPr>
              <a:t> ми могли прийти до Тебе,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 err="1">
                <a:solidFill>
                  <a:schemeClr val="bg1"/>
                </a:solidFill>
              </a:rPr>
              <a:t>Ти</a:t>
            </a:r>
            <a:r>
              <a:rPr lang="ru-RU" sz="4400" dirty="0">
                <a:solidFill>
                  <a:schemeClr val="bg1"/>
                </a:solidFill>
              </a:rPr>
              <a:t> з небес до нас </a:t>
            </a:r>
            <a:r>
              <a:rPr lang="ru-RU" sz="4400" dirty="0" err="1">
                <a:solidFill>
                  <a:schemeClr val="bg1"/>
                </a:solidFill>
              </a:rPr>
              <a:t>зійшов</a:t>
            </a:r>
            <a:r>
              <a:rPr lang="ru-RU" sz="4400" dirty="0">
                <a:solidFill>
                  <a:schemeClr val="bg1"/>
                </a:solidFill>
              </a:rPr>
              <a:t>.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 err="1">
                <a:solidFill>
                  <a:schemeClr val="bg1"/>
                </a:solidFill>
              </a:rPr>
              <a:t>Любов</a:t>
            </a:r>
            <a:r>
              <a:rPr lang="ru-RU" sz="4400" dirty="0">
                <a:solidFill>
                  <a:schemeClr val="bg1"/>
                </a:solidFill>
              </a:rPr>
              <a:t> Твоя перемогла </a:t>
            </a:r>
            <a:r>
              <a:rPr lang="ru-RU" sz="4400" dirty="0" err="1">
                <a:solidFill>
                  <a:schemeClr val="bg1"/>
                </a:solidFill>
              </a:rPr>
              <a:t>гріх</a:t>
            </a:r>
            <a:r>
              <a:rPr lang="ru-RU" sz="4400" dirty="0">
                <a:solidFill>
                  <a:schemeClr val="bg1"/>
                </a:solidFill>
              </a:rPr>
              <a:t>,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>
                <a:solidFill>
                  <a:schemeClr val="bg1"/>
                </a:solidFill>
              </a:rPr>
              <a:t>І не </a:t>
            </a:r>
            <a:r>
              <a:rPr lang="ru-RU" sz="4400" dirty="0" err="1">
                <a:solidFill>
                  <a:schemeClr val="bg1"/>
                </a:solidFill>
              </a:rPr>
              <a:t>розділить</a:t>
            </a:r>
            <a:r>
              <a:rPr lang="ru-RU" sz="4400" dirty="0">
                <a:solidFill>
                  <a:schemeClr val="bg1"/>
                </a:solidFill>
              </a:rPr>
              <a:t> нас </a:t>
            </a:r>
            <a:r>
              <a:rPr lang="ru-RU" sz="4400" dirty="0" err="1">
                <a:solidFill>
                  <a:schemeClr val="bg1"/>
                </a:solidFill>
              </a:rPr>
              <a:t>ніхто</a:t>
            </a:r>
            <a:r>
              <a:rPr lang="ru-RU" sz="4400" dirty="0">
                <a:solidFill>
                  <a:schemeClr val="bg1"/>
                </a:solidFill>
              </a:rPr>
              <a:t>!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29500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чудове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чудове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О </a:t>
            </a:r>
            <a:r>
              <a:rPr lang="ru-RU" sz="5400" dirty="0" err="1">
                <a:solidFill>
                  <a:schemeClr val="bg1"/>
                </a:solidFill>
              </a:rPr>
              <a:t>Ісусе</a:t>
            </a:r>
            <a:r>
              <a:rPr lang="ru-RU" sz="5400" dirty="0">
                <a:solidFill>
                  <a:schemeClr val="bg1"/>
                </a:solidFill>
              </a:rPr>
              <a:t>, Царю </a:t>
            </a:r>
            <a:r>
              <a:rPr lang="ru-RU" sz="5400" dirty="0" err="1">
                <a:solidFill>
                  <a:schemeClr val="bg1"/>
                </a:solidFill>
              </a:rPr>
              <a:t>мій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чудове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 err="1">
                <a:solidFill>
                  <a:schemeClr val="bg1"/>
                </a:solidFill>
              </a:rPr>
              <a:t>Ти</a:t>
            </a:r>
            <a:r>
              <a:rPr lang="ru-RU" sz="5400" dirty="0">
                <a:solidFill>
                  <a:schemeClr val="bg1"/>
                </a:solidFill>
              </a:rPr>
              <a:t> - </a:t>
            </a:r>
            <a:r>
              <a:rPr lang="ru-RU" sz="5400" dirty="0" err="1">
                <a:solidFill>
                  <a:schemeClr val="bg1"/>
                </a:solidFill>
              </a:rPr>
              <a:t>незрівнянний</a:t>
            </a:r>
            <a:r>
              <a:rPr lang="ru-RU" sz="5400" dirty="0">
                <a:solidFill>
                  <a:schemeClr val="bg1"/>
                </a:solidFill>
              </a:rPr>
              <a:t> Бог!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чудове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Царю </a:t>
            </a:r>
            <a:r>
              <a:rPr lang="ru-RU" sz="5400" dirty="0" err="1">
                <a:solidFill>
                  <a:schemeClr val="bg1"/>
                </a:solidFill>
              </a:rPr>
              <a:t>Ісусе</a:t>
            </a:r>
            <a:r>
              <a:rPr lang="ru-RU" sz="5400" dirty="0" smtClean="0">
                <a:solidFill>
                  <a:schemeClr val="bg1"/>
                </a:solidFill>
              </a:rPr>
              <a:t>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Смерть </a:t>
            </a:r>
            <a:r>
              <a:rPr lang="ru-RU" sz="4000" dirty="0" err="1">
                <a:solidFill>
                  <a:schemeClr val="bg1"/>
                </a:solidFill>
              </a:rPr>
              <a:t>подолав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Ти</a:t>
            </a:r>
            <a:r>
              <a:rPr lang="ru-RU" sz="4000" dirty="0">
                <a:solidFill>
                  <a:schemeClr val="bg1"/>
                </a:solidFill>
              </a:rPr>
              <a:t>, впала </a:t>
            </a:r>
            <a:r>
              <a:rPr lang="ru-RU" sz="4000" dirty="0" err="1">
                <a:solidFill>
                  <a:schemeClr val="bg1"/>
                </a:solidFill>
              </a:rPr>
              <a:t>завіса</a:t>
            </a:r>
            <a:r>
              <a:rPr lang="ru-RU" sz="4000" dirty="0">
                <a:solidFill>
                  <a:schemeClr val="bg1"/>
                </a:solidFill>
              </a:rPr>
              <a:t>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Силу </a:t>
            </a:r>
            <a:r>
              <a:rPr lang="ru-RU" sz="4000" dirty="0" err="1">
                <a:solidFill>
                  <a:schemeClr val="bg1"/>
                </a:solidFill>
              </a:rPr>
              <a:t>гріха</a:t>
            </a:r>
            <a:r>
              <a:rPr lang="ru-RU" sz="4000" dirty="0">
                <a:solidFill>
                  <a:schemeClr val="bg1"/>
                </a:solidFill>
              </a:rPr>
              <a:t> забрав </a:t>
            </a:r>
            <a:r>
              <a:rPr lang="ru-RU" sz="4000" dirty="0" err="1">
                <a:solidFill>
                  <a:schemeClr val="bg1"/>
                </a:solidFill>
              </a:rPr>
              <a:t>навік</a:t>
            </a:r>
            <a:r>
              <a:rPr lang="ru-RU" sz="4000" dirty="0">
                <a:solidFill>
                  <a:schemeClr val="bg1"/>
                </a:solidFill>
              </a:rPr>
              <a:t>!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все </a:t>
            </a:r>
            <a:r>
              <a:rPr lang="ru-RU" sz="4000" dirty="0" err="1">
                <a:solidFill>
                  <a:schemeClr val="bg1"/>
                </a:solidFill>
              </a:rPr>
              <a:t>творіння</a:t>
            </a:r>
            <a:r>
              <a:rPr lang="ru-RU" sz="4000" dirty="0">
                <a:solidFill>
                  <a:schemeClr val="bg1"/>
                </a:solidFill>
              </a:rPr>
              <a:t> славу возносить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 err="1">
                <a:solidFill>
                  <a:schemeClr val="bg1"/>
                </a:solidFill>
              </a:rPr>
              <a:t>Тобі</a:t>
            </a:r>
            <a:r>
              <a:rPr lang="ru-RU" sz="4000" dirty="0">
                <a:solidFill>
                  <a:schemeClr val="bg1"/>
                </a:solidFill>
              </a:rPr>
              <a:t>, </a:t>
            </a:r>
            <a:r>
              <a:rPr lang="ru-RU" sz="4000" dirty="0" err="1">
                <a:solidFill>
                  <a:schemeClr val="bg1"/>
                </a:solidFill>
              </a:rPr>
              <a:t>воскреслий</a:t>
            </a:r>
            <a:r>
              <a:rPr lang="ru-RU" sz="4000" dirty="0">
                <a:solidFill>
                  <a:schemeClr val="bg1"/>
                </a:solidFill>
              </a:rPr>
              <a:t> Божий </a:t>
            </a:r>
            <a:r>
              <a:rPr lang="ru-RU" sz="4000" dirty="0" err="1">
                <a:solidFill>
                  <a:schemeClr val="bg1"/>
                </a:solidFill>
              </a:rPr>
              <a:t>Син</a:t>
            </a:r>
            <a:r>
              <a:rPr lang="ru-RU" sz="4000" dirty="0">
                <a:solidFill>
                  <a:schemeClr val="bg1"/>
                </a:solidFill>
              </a:rPr>
              <a:t>!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 err="1">
                <a:solidFill>
                  <a:schemeClr val="bg1"/>
                </a:solidFill>
              </a:rPr>
              <a:t>Ти</a:t>
            </a:r>
            <a:r>
              <a:rPr lang="ru-RU" sz="4000" dirty="0">
                <a:solidFill>
                  <a:schemeClr val="bg1"/>
                </a:solidFill>
              </a:rPr>
              <a:t> - </a:t>
            </a:r>
            <a:r>
              <a:rPr lang="ru-RU" sz="4000" dirty="0" err="1">
                <a:solidFill>
                  <a:schemeClr val="bg1"/>
                </a:solidFill>
              </a:rPr>
              <a:t>незрівняний</a:t>
            </a:r>
            <a:r>
              <a:rPr lang="ru-RU" sz="4000" dirty="0">
                <a:solidFill>
                  <a:schemeClr val="bg1"/>
                </a:solidFill>
              </a:rPr>
              <a:t>, </a:t>
            </a:r>
            <a:r>
              <a:rPr lang="ru-RU" sz="4000" dirty="0" err="1">
                <a:solidFill>
                  <a:schemeClr val="bg1"/>
                </a:solidFill>
              </a:rPr>
              <a:t>Ти</a:t>
            </a:r>
            <a:r>
              <a:rPr lang="ru-RU" sz="4000" dirty="0">
                <a:solidFill>
                  <a:schemeClr val="bg1"/>
                </a:solidFill>
              </a:rPr>
              <a:t> - Бог </a:t>
            </a:r>
            <a:r>
              <a:rPr lang="ru-RU" sz="4000" dirty="0" err="1">
                <a:solidFill>
                  <a:schemeClr val="bg1"/>
                </a:solidFill>
              </a:rPr>
              <a:t>єдиний</a:t>
            </a:r>
            <a:r>
              <a:rPr lang="ru-RU" sz="4000" dirty="0">
                <a:solidFill>
                  <a:schemeClr val="bg1"/>
                </a:solidFill>
              </a:rPr>
              <a:t>!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 err="1">
                <a:solidFill>
                  <a:schemeClr val="bg1"/>
                </a:solidFill>
              </a:rPr>
              <a:t>Ти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навіки</a:t>
            </a:r>
            <a:r>
              <a:rPr lang="ru-RU" sz="4000" dirty="0">
                <a:solidFill>
                  <a:schemeClr val="bg1"/>
                </a:solidFill>
              </a:rPr>
              <a:t> над нами </a:t>
            </a:r>
            <a:r>
              <a:rPr lang="ru-RU" sz="4000" dirty="0" err="1">
                <a:solidFill>
                  <a:schemeClr val="bg1"/>
                </a:solidFill>
              </a:rPr>
              <a:t>Цар</a:t>
            </a:r>
            <a:r>
              <a:rPr lang="ru-RU" sz="4000" dirty="0">
                <a:solidFill>
                  <a:schemeClr val="bg1"/>
                </a:solidFill>
              </a:rPr>
              <a:t>!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 err="1">
                <a:solidFill>
                  <a:schemeClr val="bg1"/>
                </a:solidFill>
              </a:rPr>
              <a:t>Твоє</a:t>
            </a:r>
            <a:r>
              <a:rPr lang="ru-RU" sz="4000" dirty="0">
                <a:solidFill>
                  <a:schemeClr val="bg1"/>
                </a:solidFill>
              </a:rPr>
              <a:t> є царство, сила і слава!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 err="1">
                <a:solidFill>
                  <a:schemeClr val="bg1"/>
                </a:solidFill>
              </a:rPr>
              <a:t>Понад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імен</a:t>
            </a:r>
            <a:r>
              <a:rPr lang="ru-RU" sz="4000" dirty="0">
                <a:solidFill>
                  <a:schemeClr val="bg1"/>
                </a:solidFill>
              </a:rPr>
              <a:t> – </a:t>
            </a:r>
            <a:r>
              <a:rPr lang="ru-RU" sz="4000" dirty="0" err="1">
                <a:solidFill>
                  <a:schemeClr val="bg1"/>
                </a:solidFill>
              </a:rPr>
              <a:t>Твоє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Ім’я</a:t>
            </a:r>
            <a:r>
              <a:rPr lang="ru-RU" sz="4000" dirty="0" smtClean="0">
                <a:solidFill>
                  <a:schemeClr val="bg1"/>
                </a:solidFill>
              </a:rPr>
              <a:t>!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могутнє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могутнє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О </a:t>
            </a:r>
            <a:r>
              <a:rPr lang="ru-RU" sz="5400" dirty="0" err="1">
                <a:solidFill>
                  <a:schemeClr val="bg1"/>
                </a:solidFill>
              </a:rPr>
              <a:t>Ісусе</a:t>
            </a:r>
            <a:r>
              <a:rPr lang="ru-RU" sz="5400" dirty="0">
                <a:solidFill>
                  <a:schemeClr val="bg1"/>
                </a:solidFill>
              </a:rPr>
              <a:t>, Царю </a:t>
            </a:r>
            <a:r>
              <a:rPr lang="ru-RU" sz="5400" dirty="0" err="1">
                <a:solidFill>
                  <a:schemeClr val="bg1"/>
                </a:solidFill>
              </a:rPr>
              <a:t>мій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могутнє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 err="1">
                <a:solidFill>
                  <a:schemeClr val="bg1"/>
                </a:solidFill>
              </a:rPr>
              <a:t>Ти</a:t>
            </a:r>
            <a:r>
              <a:rPr lang="ru-RU" sz="5400" dirty="0">
                <a:solidFill>
                  <a:schemeClr val="bg1"/>
                </a:solidFill>
              </a:rPr>
              <a:t> - </a:t>
            </a:r>
            <a:r>
              <a:rPr lang="ru-RU" sz="5400" dirty="0" err="1">
                <a:solidFill>
                  <a:schemeClr val="bg1"/>
                </a:solidFill>
              </a:rPr>
              <a:t>незрівнянний</a:t>
            </a:r>
            <a:r>
              <a:rPr lang="ru-RU" sz="5400" dirty="0">
                <a:solidFill>
                  <a:schemeClr val="bg1"/>
                </a:solidFill>
              </a:rPr>
              <a:t> Бог!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Як </a:t>
            </a:r>
            <a:r>
              <a:rPr lang="ru-RU" sz="5400" dirty="0" err="1">
                <a:solidFill>
                  <a:schemeClr val="bg1"/>
                </a:solidFill>
              </a:rPr>
              <a:t>могутнє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Твоє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r>
              <a:rPr lang="ru-RU" sz="5400" dirty="0" err="1">
                <a:solidFill>
                  <a:schemeClr val="bg1"/>
                </a:solidFill>
              </a:rPr>
              <a:t>ім’я</a:t>
            </a:r>
            <a:r>
              <a:rPr lang="ru-RU" sz="5400" dirty="0">
                <a:solidFill>
                  <a:schemeClr val="bg1"/>
                </a:solidFill>
              </a:rPr>
              <a:t>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Царю </a:t>
            </a:r>
            <a:r>
              <a:rPr lang="ru-RU" sz="5400" dirty="0" err="1">
                <a:solidFill>
                  <a:schemeClr val="bg1"/>
                </a:solidFill>
              </a:rPr>
              <a:t>Ісусе</a:t>
            </a:r>
            <a:r>
              <a:rPr lang="ru-RU" sz="5400" dirty="0">
                <a:solidFill>
                  <a:schemeClr val="bg1"/>
                </a:solidFill>
              </a:rPr>
              <a:t>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97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3</cp:revision>
  <dcterms:created xsi:type="dcterms:W3CDTF">2019-09-14T15:24:03Z</dcterms:created>
  <dcterms:modified xsi:type="dcterms:W3CDTF">2019-09-14T15:40:01Z</dcterms:modified>
</cp:coreProperties>
</file>