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660"/>
  </p:normalViewPr>
  <p:slideViewPr>
    <p:cSldViewPr>
      <p:cViewPr varScale="1">
        <p:scale>
          <a:sx n="81" d="100"/>
          <a:sy n="81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440FF-4927-418F-801F-E415E7251E9A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E2CB-64EC-4557-A6AD-8DB0D26E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07.03.2020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Autofit/>
          </a:bodyPr>
          <a:lstStyle/>
          <a:p>
            <a:r>
              <a:rPr lang="ru-RU" sz="3800" dirty="0">
                <a:solidFill>
                  <a:schemeClr val="bg1"/>
                </a:solidFill>
              </a:rPr>
              <a:t>Не умру я но буду жить истиной Твоей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В тесноте я воззвал, Он услышал меня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Окружили и сильно толкнули меня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Но Господь поддержал, Он защита моя 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7"/>
            <a:ext cx="9144000" cy="4219227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Вот, Кому принадлежит вся жизнь моя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Агнец Божий взял мой грех дал распять Себя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Вот, кому принадлежит вся жизнь моя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В каждой ране Твоей - крик «люблю Тебя»</a:t>
            </a:r>
          </a:p>
        </p:txBody>
      </p:sp>
    </p:spTree>
    <p:extLst>
      <p:ext uri="{BB962C8B-B14F-4D97-AF65-F5344CB8AC3E}">
        <p14:creationId xmlns:p14="http://schemas.microsoft.com/office/powerpoint/2010/main" val="87855991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7"/>
            <a:ext cx="9144000" cy="4219227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Ты мой Бог и я буду вечно славить Тебя!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Ты - Тот Камень, который отвергли зря.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На Тебя уповать, лучше чем на людей.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Благ и милостив Ты во всей жизни моей!</a:t>
            </a:r>
          </a:p>
        </p:txBody>
      </p:sp>
    </p:spTree>
    <p:extLst>
      <p:ext uri="{BB962C8B-B14F-4D97-AF65-F5344CB8AC3E}">
        <p14:creationId xmlns:p14="http://schemas.microsoft.com/office/powerpoint/2010/main" val="367794869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106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Не умру я но буду жить истиной Твоей В тесноте я воззвал, Он услышал меня Окружили и сильно толкнули меня Но Господь поддержал, Он защита моя </vt:lpstr>
      <vt:lpstr>Вот, Кому принадлежит вся жизнь моя  Агнец Божий взял мой грех дал распять Себя Вот, кому принадлежит вся жизнь моя  В каждой ране Твоей - крик «люблю Тебя»</vt:lpstr>
      <vt:lpstr>Ты мой Бог и я буду вечно славить Тебя! Ты - Тот Камень, который отвергли зря. На Тебя уповать, лучше чем на людей. Благ и милостив Ты во всей жизни моей!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Molod Spasinnya</cp:lastModifiedBy>
  <cp:revision>29</cp:revision>
  <dcterms:created xsi:type="dcterms:W3CDTF">2018-09-01T11:02:02Z</dcterms:created>
  <dcterms:modified xsi:type="dcterms:W3CDTF">2020-03-07T16:13:40Z</dcterms:modified>
</cp:coreProperties>
</file>