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b="1" dirty="0"/>
              <a:t>О, благодать! Спасенний я</a:t>
            </a:r>
            <a:r>
              <a:rPr lang="uk-UA" b="1" dirty="0" smtClean="0"/>
              <a:t>,</a:t>
            </a:r>
            <a:r>
              <a:rPr lang="ru-RU" b="1" dirty="0"/>
              <a:t/>
            </a:r>
            <a:br>
              <a:rPr lang="ru-RU" b="1" dirty="0"/>
            </a:br>
            <a:r>
              <a:rPr lang="uk-UA" b="1" dirty="0"/>
              <a:t>Мене Господь звільнив</a:t>
            </a:r>
            <a:r>
              <a:rPr lang="uk-UA" b="1" dirty="0" smtClean="0"/>
              <a:t>:</a:t>
            </a:r>
            <a:r>
              <a:rPr lang="ru-RU" b="1" dirty="0"/>
              <a:t/>
            </a:r>
            <a:br>
              <a:rPr lang="ru-RU" b="1" dirty="0"/>
            </a:br>
            <a:r>
              <a:rPr lang="uk-UA" b="1" dirty="0"/>
              <a:t>Хоч мертвим був – вдихнув життя</a:t>
            </a:r>
            <a:r>
              <a:rPr lang="uk-UA" b="1" dirty="0" smtClean="0"/>
              <a:t>,</a:t>
            </a:r>
            <a:r>
              <a:rPr lang="ru-RU" b="1" dirty="0"/>
              <a:t/>
            </a:r>
            <a:br>
              <a:rPr lang="ru-RU" b="1" dirty="0"/>
            </a:br>
            <a:r>
              <a:rPr lang="uk-UA" b="1" dirty="0"/>
              <a:t>Сліпим був, та прозрів.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6146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sz="5400" b="1" dirty="0"/>
              <a:t>Це благодать забрала страх</a:t>
            </a:r>
            <a:r>
              <a:rPr lang="uk-UA" sz="5400" b="1" dirty="0" smtClean="0"/>
              <a:t>,</a:t>
            </a:r>
            <a:r>
              <a:rPr lang="ru-RU" sz="5400" b="1" dirty="0"/>
              <a:t/>
            </a:r>
            <a:br>
              <a:rPr lang="ru-RU" sz="5400" b="1" dirty="0"/>
            </a:br>
            <a:r>
              <a:rPr lang="uk-UA" sz="5400" b="1" dirty="0"/>
              <a:t>Що душу </a:t>
            </a:r>
            <a:r>
              <a:rPr lang="uk-UA" sz="5400" b="1" dirty="0" smtClean="0"/>
              <a:t>полонив</a:t>
            </a:r>
            <a:r>
              <a:rPr lang="ru-RU" sz="5400" b="1" dirty="0"/>
              <a:t/>
            </a:r>
            <a:br>
              <a:rPr lang="ru-RU" sz="5400" b="1" dirty="0"/>
            </a:br>
            <a:r>
              <a:rPr lang="uk-UA" sz="5400" b="1" dirty="0"/>
              <a:t>І Божий </a:t>
            </a:r>
            <a:r>
              <a:rPr lang="uk-UA" sz="5400" b="1" dirty="0" smtClean="0"/>
              <a:t>с</a:t>
            </a:r>
            <a:r>
              <a:rPr lang="ru-RU" sz="5400" b="1" dirty="0"/>
              <a:t>т</a:t>
            </a:r>
            <a:r>
              <a:rPr lang="uk-UA" sz="5400" b="1" dirty="0" err="1" smtClean="0"/>
              <a:t>рах</a:t>
            </a:r>
            <a:r>
              <a:rPr lang="uk-UA" sz="5400" b="1" dirty="0" smtClean="0"/>
              <a:t> </a:t>
            </a:r>
            <a:r>
              <a:rPr lang="uk-UA" sz="5400" b="1" dirty="0"/>
              <a:t>мені дала</a:t>
            </a:r>
            <a:r>
              <a:rPr lang="uk-UA" sz="5400" b="1" dirty="0" smtClean="0"/>
              <a:t>,</a:t>
            </a:r>
            <a:r>
              <a:rPr lang="ru-RU" sz="5400" b="1" dirty="0"/>
              <a:t/>
            </a:r>
            <a:br>
              <a:rPr lang="ru-RU" sz="5400" b="1" dirty="0"/>
            </a:br>
            <a:r>
              <a:rPr lang="uk-UA" sz="5400" b="1" dirty="0"/>
              <a:t>Тепер у серці мир.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310896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80528" y="0"/>
            <a:ext cx="972108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sz="4800" b="1" i="1" dirty="0"/>
              <a:t>Він з мене зняв кайдани всі</a:t>
            </a:r>
            <a:r>
              <a:rPr lang="uk-UA" sz="4800" b="1" i="1" dirty="0" smtClean="0"/>
              <a:t>,</a:t>
            </a:r>
            <a:r>
              <a:rPr lang="ru-RU" sz="4800" b="1" i="1" dirty="0"/>
              <a:t/>
            </a:r>
            <a:br>
              <a:rPr lang="ru-RU" sz="4800" b="1" i="1" dirty="0"/>
            </a:br>
            <a:r>
              <a:rPr lang="uk-UA" sz="4800" b="1" i="1" dirty="0"/>
              <a:t> Господь-Спаситель мене звільнив</a:t>
            </a:r>
            <a:r>
              <a:rPr lang="uk-UA" sz="4800" b="1" i="1" dirty="0" smtClean="0"/>
              <a:t>,</a:t>
            </a:r>
            <a:r>
              <a:rPr lang="ru-RU" sz="4800" b="1" i="1" dirty="0"/>
              <a:t/>
            </a:r>
            <a:br>
              <a:rPr lang="ru-RU" sz="4800" b="1" i="1" dirty="0"/>
            </a:br>
            <a:r>
              <a:rPr lang="uk-UA" sz="4800" b="1" i="1" dirty="0"/>
              <a:t> Його любов – немов ріка</a:t>
            </a:r>
            <a:r>
              <a:rPr lang="uk-UA" sz="4800" b="1" i="1" dirty="0" smtClean="0"/>
              <a:t>,</a:t>
            </a:r>
            <a:r>
              <a:rPr lang="ru-RU" sz="4800" b="1" i="1" dirty="0"/>
              <a:t/>
            </a:r>
            <a:br>
              <a:rPr lang="ru-RU" sz="4800" b="1" i="1" dirty="0"/>
            </a:br>
            <a:r>
              <a:rPr lang="uk-UA" sz="4800" b="1" i="1" dirty="0"/>
              <a:t> О, благодать! Спасенний я!</a:t>
            </a:r>
            <a:endParaRPr lang="ru-RU" sz="4800" b="1" i="1" dirty="0"/>
          </a:p>
        </p:txBody>
      </p:sp>
    </p:spTree>
    <p:extLst>
      <p:ext uri="{BB962C8B-B14F-4D97-AF65-F5344CB8AC3E}">
        <p14:creationId xmlns:p14="http://schemas.microsoft.com/office/powerpoint/2010/main" val="52631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sz="6000" b="1" dirty="0"/>
              <a:t>Господь добро </a:t>
            </a:r>
            <a:r>
              <a:rPr lang="uk-UA" sz="6000" b="1" dirty="0" smtClean="0"/>
              <a:t>пообіцяв</a:t>
            </a:r>
            <a:r>
              <a:rPr lang="ru-RU" sz="6000" b="1" dirty="0"/>
              <a:t/>
            </a:r>
            <a:br>
              <a:rPr lang="ru-RU" sz="6000" b="1" dirty="0"/>
            </a:br>
            <a:r>
              <a:rPr lang="uk-UA" sz="6000" b="1" dirty="0"/>
              <a:t>І вірний буде Він</a:t>
            </a:r>
            <a:r>
              <a:rPr lang="uk-UA" sz="6000" b="1" dirty="0" smtClean="0"/>
              <a:t>,</a:t>
            </a:r>
            <a:r>
              <a:rPr lang="ru-RU" sz="6000" b="1" dirty="0"/>
              <a:t/>
            </a:r>
            <a:br>
              <a:rPr lang="ru-RU" sz="6000" b="1" dirty="0"/>
            </a:br>
            <a:r>
              <a:rPr lang="uk-UA" sz="6000" b="1" dirty="0"/>
              <a:t>Мій щит і частка Він моя</a:t>
            </a:r>
            <a:r>
              <a:rPr lang="uk-UA" sz="6000" b="1" dirty="0" smtClean="0"/>
              <a:t>,</a:t>
            </a:r>
            <a:r>
              <a:rPr lang="ru-RU" sz="6000" b="1" dirty="0"/>
              <a:t/>
            </a:r>
            <a:br>
              <a:rPr lang="ru-RU" sz="6000" b="1" dirty="0"/>
            </a:br>
            <a:r>
              <a:rPr lang="uk-UA" sz="6000" b="1" dirty="0"/>
              <a:t>Твердиня моїх днів.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37087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80528" y="0"/>
            <a:ext cx="972108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sz="4800" b="1" i="1" dirty="0"/>
              <a:t>Він з мене зняв кайдани всі</a:t>
            </a:r>
            <a:r>
              <a:rPr lang="uk-UA" sz="4800" b="1" i="1" dirty="0" smtClean="0"/>
              <a:t>,</a:t>
            </a:r>
            <a:r>
              <a:rPr lang="en-US" sz="4800" b="1" i="1" dirty="0" smtClean="0"/>
              <a:t/>
            </a:r>
            <a:br>
              <a:rPr lang="en-US" sz="4800" b="1" i="1" dirty="0" smtClean="0"/>
            </a:br>
            <a:r>
              <a:rPr lang="uk-UA" sz="4800" b="1" i="1" dirty="0" smtClean="0"/>
              <a:t>Господь-Спаситель </a:t>
            </a:r>
            <a:r>
              <a:rPr lang="uk-UA" sz="4800" b="1" i="1" dirty="0"/>
              <a:t>мене звільнив</a:t>
            </a:r>
            <a:r>
              <a:rPr lang="uk-UA" sz="4800" b="1" i="1" dirty="0" smtClean="0"/>
              <a:t>,</a:t>
            </a:r>
            <a:r>
              <a:rPr lang="ru-RU" sz="4800" b="1" i="1" dirty="0"/>
              <a:t/>
            </a:r>
            <a:br>
              <a:rPr lang="ru-RU" sz="4800" b="1" i="1" dirty="0"/>
            </a:br>
            <a:r>
              <a:rPr lang="uk-UA" sz="4800" b="1" i="1" dirty="0" smtClean="0"/>
              <a:t>Його </a:t>
            </a:r>
            <a:r>
              <a:rPr lang="uk-UA" sz="4800" b="1" i="1" dirty="0"/>
              <a:t>любов – немов ріка</a:t>
            </a:r>
            <a:r>
              <a:rPr lang="uk-UA" sz="4800" b="1" i="1" dirty="0" smtClean="0"/>
              <a:t>,</a:t>
            </a:r>
            <a:r>
              <a:rPr lang="ru-RU" sz="4800" b="1" i="1" dirty="0"/>
              <a:t/>
            </a:r>
            <a:br>
              <a:rPr lang="ru-RU" sz="4800" b="1" i="1" dirty="0"/>
            </a:br>
            <a:r>
              <a:rPr lang="uk-UA" sz="4800" b="1" i="1" dirty="0"/>
              <a:t> О, благодать! Спасенний я!</a:t>
            </a:r>
            <a:endParaRPr lang="ru-RU" sz="4800" b="1" i="1" dirty="0"/>
          </a:p>
        </p:txBody>
      </p:sp>
    </p:spTree>
    <p:extLst>
      <p:ext uri="{BB962C8B-B14F-4D97-AF65-F5344CB8AC3E}">
        <p14:creationId xmlns:p14="http://schemas.microsoft.com/office/powerpoint/2010/main" val="786779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3855"/>
            <a:ext cx="9144000" cy="687185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sz="5400" dirty="0"/>
              <a:t>Вже охолоне сонця жар</a:t>
            </a:r>
            <a:r>
              <a:rPr lang="uk-UA" sz="5400" dirty="0"/>
              <a:t>,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uk-UA" sz="5400" dirty="0" smtClean="0"/>
              <a:t>Земля </a:t>
            </a:r>
            <a:r>
              <a:rPr lang="uk-UA" sz="5400" dirty="0"/>
              <a:t>припинить рух</a:t>
            </a:r>
            <a:r>
              <a:rPr lang="uk-UA" sz="5400" dirty="0"/>
              <a:t>,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uk-UA" sz="5400" dirty="0" smtClean="0"/>
              <a:t>А </a:t>
            </a:r>
            <a:r>
              <a:rPr lang="uk-UA" sz="5400" dirty="0"/>
              <a:t>я Отцю на </a:t>
            </a:r>
            <a:r>
              <a:rPr lang="uk-UA" sz="5400" dirty="0"/>
              <a:t>Небесах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uk-UA" sz="5400" dirty="0" smtClean="0"/>
              <a:t>Співатиму </a:t>
            </a:r>
            <a:r>
              <a:rPr lang="uk-UA" sz="5400" dirty="0"/>
              <a:t>хвалу</a:t>
            </a:r>
            <a:r>
              <a:rPr lang="uk-UA" sz="5400" dirty="0"/>
              <a:t>!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uk-UA" sz="5400" dirty="0" smtClean="0"/>
              <a:t>Співатиму </a:t>
            </a:r>
            <a:r>
              <a:rPr lang="uk-UA" sz="5400" dirty="0"/>
              <a:t>хвалу!</a:t>
            </a:r>
            <a:r>
              <a:rPr lang="ru-RU" sz="5400" dirty="0"/>
              <a:t/>
            </a:r>
            <a:br>
              <a:rPr lang="ru-RU" sz="54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02155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80528" y="0"/>
            <a:ext cx="972108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sz="4800" b="1" i="1" dirty="0"/>
              <a:t>Він з мене зняв кайдани всі</a:t>
            </a:r>
            <a:r>
              <a:rPr lang="uk-UA" sz="4800" b="1" i="1" dirty="0" smtClean="0"/>
              <a:t>,</a:t>
            </a:r>
            <a:r>
              <a:rPr lang="ru-RU" sz="4800" b="1" i="1" dirty="0"/>
              <a:t/>
            </a:r>
            <a:br>
              <a:rPr lang="ru-RU" sz="4800" b="1" i="1" dirty="0"/>
            </a:br>
            <a:r>
              <a:rPr lang="uk-UA" sz="4800" b="1" i="1" dirty="0"/>
              <a:t> Господь-Спаситель мене звільнив</a:t>
            </a:r>
            <a:r>
              <a:rPr lang="uk-UA" sz="4800" b="1" i="1" dirty="0" smtClean="0"/>
              <a:t>,</a:t>
            </a:r>
            <a:r>
              <a:rPr lang="ru-RU" sz="4800" b="1" i="1" dirty="0"/>
              <a:t/>
            </a:r>
            <a:br>
              <a:rPr lang="ru-RU" sz="4800" b="1" i="1" dirty="0"/>
            </a:br>
            <a:r>
              <a:rPr lang="uk-UA" sz="4800" b="1" i="1" dirty="0"/>
              <a:t> Його любов – немов ріка</a:t>
            </a:r>
            <a:r>
              <a:rPr lang="uk-UA" sz="4800" b="1" i="1" dirty="0" smtClean="0"/>
              <a:t>,</a:t>
            </a:r>
            <a:r>
              <a:rPr lang="ru-RU" sz="4800" b="1" i="1" dirty="0"/>
              <a:t/>
            </a:r>
            <a:br>
              <a:rPr lang="ru-RU" sz="4800" b="1" i="1" dirty="0"/>
            </a:br>
            <a:r>
              <a:rPr lang="uk-UA" sz="4800" b="1" i="1" dirty="0"/>
              <a:t> О, благодать! Спасенний я!</a:t>
            </a:r>
            <a:endParaRPr lang="ru-RU" sz="4800" b="1" i="1" dirty="0"/>
          </a:p>
        </p:txBody>
      </p:sp>
    </p:spTree>
    <p:extLst>
      <p:ext uri="{BB962C8B-B14F-4D97-AF65-F5344CB8AC3E}">
        <p14:creationId xmlns:p14="http://schemas.microsoft.com/office/powerpoint/2010/main" val="31288128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41</Words>
  <Application>Microsoft Office PowerPoint</Application>
  <PresentationFormat>Экран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О, благодать! Спасенний я, Мене Господь звільнив: Хоч мертвим був – вдихнув життя, Сліпим був, та прозрів.</vt:lpstr>
      <vt:lpstr>Це благодать забрала страх, Що душу полонив І Божий страх мені дала, Тепер у серці мир.</vt:lpstr>
      <vt:lpstr>Він з мене зняв кайдани всі,  Господь-Спаситель мене звільнив,  Його любов – немов ріка,  О, благодать! Спасенний я!</vt:lpstr>
      <vt:lpstr>Господь добро пообіцяв І вірний буде Він, Мій щит і частка Він моя, Твердиня моїх днів.</vt:lpstr>
      <vt:lpstr>Він з мене зняв кайдани всі, Господь-Спаситель мене звільнив, Його любов – немов ріка,  О, благодать! Спасенний я!</vt:lpstr>
      <vt:lpstr>Вже охолоне сонця жар, Земля припинить рух, А я Отцю на Небесах Співатиму хвалу! Співатиму хвалу! </vt:lpstr>
      <vt:lpstr>Він з мене зняв кайдани всі,  Господь-Спаситель мене звільнив,  Його любов – немов ріка,  О, благодать! Спасенний я!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Церьковь Господа, Ты невеста у Христа Церьковь Господа Слушай голос жениха Он тебя избрал Возлюбил и оправдал Славою и честью увенчал</dc:title>
  <dc:creator>Администратор</dc:creator>
  <cp:lastModifiedBy>RePack by Diakov</cp:lastModifiedBy>
  <cp:revision>19</cp:revision>
  <dcterms:created xsi:type="dcterms:W3CDTF">2018-10-13T16:03:25Z</dcterms:created>
  <dcterms:modified xsi:type="dcterms:W3CDTF">2018-10-20T17:48:50Z</dcterms:modified>
</cp:coreProperties>
</file>