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600" dirty="0"/>
              <a:t>О Господи </a:t>
            </a:r>
            <a:r>
              <a:rPr lang="ru-RU" sz="3600" dirty="0" err="1"/>
              <a:t>мій</a:t>
            </a:r>
            <a:r>
              <a:rPr lang="ru-RU" sz="3600" dirty="0"/>
              <a:t>, </a:t>
            </a:r>
            <a:r>
              <a:rPr lang="ru-RU" sz="3600" dirty="0" err="1"/>
              <a:t>Ти</a:t>
            </a:r>
            <a:r>
              <a:rPr lang="ru-RU" sz="3600" dirty="0"/>
              <a:t> помилуй </a:t>
            </a:r>
            <a:r>
              <a:rPr lang="ru-RU" sz="3600" dirty="0" smtClean="0"/>
              <a:t>мене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По </a:t>
            </a:r>
            <a:r>
              <a:rPr lang="ru-RU" sz="3600" dirty="0" err="1"/>
              <a:t>милості</a:t>
            </a:r>
            <a:r>
              <a:rPr lang="ru-RU" sz="3600" dirty="0"/>
              <a:t> </a:t>
            </a:r>
            <a:r>
              <a:rPr lang="ru-RU" sz="3600" dirty="0" err="1"/>
              <a:t>Своїй</a:t>
            </a:r>
            <a:r>
              <a:rPr lang="ru-RU" sz="3600" dirty="0"/>
              <a:t> </a:t>
            </a:r>
            <a:r>
              <a:rPr lang="ru-RU" sz="3600" dirty="0" err="1"/>
              <a:t>Ти</a:t>
            </a:r>
            <a:r>
              <a:rPr lang="ru-RU" sz="3600" dirty="0"/>
              <a:t> загладь </a:t>
            </a:r>
            <a:r>
              <a:rPr lang="ru-RU" sz="3600" dirty="0" err="1"/>
              <a:t>беззаконня</a:t>
            </a:r>
            <a:r>
              <a:rPr lang="ru-RU" sz="3600" dirty="0"/>
              <a:t> </a:t>
            </a:r>
            <a:r>
              <a:rPr lang="ru-RU" sz="3600" dirty="0" err="1"/>
              <a:t>мої</a:t>
            </a:r>
            <a:r>
              <a:rPr lang="ru-RU" sz="3600" dirty="0" smtClean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О Господи </a:t>
            </a:r>
            <a:r>
              <a:rPr lang="ru-RU" sz="3600" dirty="0" err="1"/>
              <a:t>мій</a:t>
            </a:r>
            <a:r>
              <a:rPr lang="ru-RU" sz="3600" dirty="0"/>
              <a:t>, </a:t>
            </a:r>
            <a:r>
              <a:rPr lang="ru-RU" sz="3600" dirty="0" err="1"/>
              <a:t>Ти</a:t>
            </a:r>
            <a:r>
              <a:rPr lang="ru-RU" sz="3600" dirty="0"/>
              <a:t> очисти мене </a:t>
            </a:r>
            <a:r>
              <a:rPr lang="ru-RU" sz="3600" dirty="0" err="1"/>
              <a:t>від</a:t>
            </a:r>
            <a:r>
              <a:rPr lang="ru-RU" sz="3600" dirty="0"/>
              <a:t> </a:t>
            </a:r>
            <a:r>
              <a:rPr lang="ru-RU" sz="3600" dirty="0" err="1" smtClean="0"/>
              <a:t>гріха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Бо</a:t>
            </a:r>
            <a:r>
              <a:rPr lang="ru-RU" sz="3600" dirty="0"/>
              <a:t> </a:t>
            </a:r>
            <a:r>
              <a:rPr lang="ru-RU" sz="3600" dirty="0" err="1"/>
              <a:t>гріх</a:t>
            </a:r>
            <a:r>
              <a:rPr lang="ru-RU" sz="3600" dirty="0"/>
              <a:t> </a:t>
            </a:r>
            <a:r>
              <a:rPr lang="ru-RU" sz="3600" dirty="0" err="1"/>
              <a:t>мій</a:t>
            </a:r>
            <a:r>
              <a:rPr lang="ru-RU" sz="3600" dirty="0"/>
              <a:t> </a:t>
            </a:r>
            <a:r>
              <a:rPr lang="ru-RU" sz="3600" dirty="0" err="1"/>
              <a:t>важкий</a:t>
            </a:r>
            <a:r>
              <a:rPr lang="ru-RU" sz="3600" dirty="0"/>
              <a:t>, і без тебе </a:t>
            </a:r>
            <a:r>
              <a:rPr lang="ru-RU" sz="3600" dirty="0" err="1"/>
              <a:t>його</a:t>
            </a:r>
            <a:r>
              <a:rPr lang="ru-RU" sz="3600" dirty="0"/>
              <a:t> не </a:t>
            </a:r>
            <a:r>
              <a:rPr lang="ru-RU" sz="3600" dirty="0" err="1"/>
              <a:t>здолаю</a:t>
            </a:r>
            <a:r>
              <a:rPr lang="ru-RU" sz="3600" dirty="0" smtClean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Бо</a:t>
            </a:r>
            <a:r>
              <a:rPr lang="ru-RU" sz="3600" dirty="0"/>
              <a:t> </a:t>
            </a:r>
            <a:r>
              <a:rPr lang="ru-RU" sz="3600" dirty="0" err="1"/>
              <a:t>сили</a:t>
            </a:r>
            <a:r>
              <a:rPr lang="ru-RU" sz="3600" dirty="0"/>
              <a:t> не </a:t>
            </a:r>
            <a:r>
              <a:rPr lang="ru-RU" sz="3600" dirty="0" smtClean="0"/>
              <a:t>маю</a:t>
            </a:r>
            <a:r>
              <a:rPr lang="en-US" sz="3600" dirty="0" smtClean="0"/>
              <a:t>, </a:t>
            </a:r>
            <a:r>
              <a:rPr lang="ru-RU" sz="3600" dirty="0" smtClean="0"/>
              <a:t>Я </a:t>
            </a:r>
            <a:r>
              <a:rPr lang="ru-RU" sz="3600" dirty="0" err="1"/>
              <a:t>сили</a:t>
            </a:r>
            <a:r>
              <a:rPr lang="ru-RU" sz="3600" dirty="0"/>
              <a:t> не </a:t>
            </a:r>
            <a:r>
              <a:rPr lang="ru-RU" sz="3600" dirty="0" smtClean="0"/>
              <a:t>маю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200" dirty="0"/>
              <a:t>Одному </a:t>
            </a:r>
            <a:r>
              <a:rPr lang="ru-RU" sz="3200" dirty="0" err="1"/>
              <a:t>Тобі</a:t>
            </a:r>
            <a:r>
              <a:rPr lang="ru-RU" sz="3200" dirty="0"/>
              <a:t> я </a:t>
            </a:r>
            <a:r>
              <a:rPr lang="ru-RU" sz="3200" dirty="0" err="1"/>
              <a:t>згрішив</a:t>
            </a:r>
            <a:r>
              <a:rPr lang="ru-RU" sz="3200" dirty="0"/>
              <a:t> і </a:t>
            </a:r>
            <a:r>
              <a:rPr lang="ru-RU" sz="3200" dirty="0" err="1"/>
              <a:t>лукаве</a:t>
            </a:r>
            <a:r>
              <a:rPr lang="ru-RU" sz="3200" dirty="0"/>
              <a:t> вчинив</a:t>
            </a:r>
            <a:r>
              <a:rPr lang="ru-RU" sz="3200" dirty="0" smtClean="0"/>
              <a:t>,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В </a:t>
            </a:r>
            <a:r>
              <a:rPr lang="ru-RU" sz="3200" dirty="0" err="1"/>
              <a:t>суді</a:t>
            </a:r>
            <a:r>
              <a:rPr lang="ru-RU" sz="3200" dirty="0"/>
              <a:t> </a:t>
            </a:r>
            <a:r>
              <a:rPr lang="ru-RU" sz="3200" dirty="0" err="1"/>
              <a:t>Ти</a:t>
            </a:r>
            <a:r>
              <a:rPr lang="ru-RU" sz="3200" dirty="0"/>
              <a:t> </a:t>
            </a:r>
            <a:r>
              <a:rPr lang="ru-RU" sz="3200" dirty="0" err="1"/>
              <a:t>Своїм</a:t>
            </a:r>
            <a:r>
              <a:rPr lang="ru-RU" sz="3200" dirty="0"/>
              <a:t>, </a:t>
            </a:r>
            <a:r>
              <a:rPr lang="ru-RU" sz="3200" dirty="0" err="1"/>
              <a:t>справедливий</a:t>
            </a:r>
            <a:r>
              <a:rPr lang="ru-RU" sz="3200" dirty="0"/>
              <a:t> і </a:t>
            </a:r>
            <a:r>
              <a:rPr lang="ru-RU" sz="3200" dirty="0" err="1"/>
              <a:t>праведний</a:t>
            </a:r>
            <a:r>
              <a:rPr lang="ru-RU" sz="3200" dirty="0"/>
              <a:t> </a:t>
            </a:r>
            <a:r>
              <a:rPr lang="ru-RU" sz="3200" dirty="0" err="1" smtClean="0"/>
              <a:t>будеш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err="1"/>
              <a:t>Бо</a:t>
            </a:r>
            <a:r>
              <a:rPr lang="ru-RU" sz="3200" dirty="0"/>
              <a:t> </a:t>
            </a:r>
            <a:r>
              <a:rPr lang="ru-RU" sz="3200" dirty="0" err="1"/>
              <a:t>Ти</a:t>
            </a:r>
            <a:r>
              <a:rPr lang="ru-RU" sz="3200" dirty="0"/>
              <a:t> полюбив </a:t>
            </a:r>
            <a:r>
              <a:rPr lang="ru-RU" sz="3200" dirty="0" err="1"/>
              <a:t>лише</a:t>
            </a:r>
            <a:r>
              <a:rPr lang="ru-RU" sz="3200" dirty="0"/>
              <a:t> </a:t>
            </a:r>
            <a:r>
              <a:rPr lang="ru-RU" sz="3200" dirty="0" err="1"/>
              <a:t>праведне</a:t>
            </a:r>
            <a:r>
              <a:rPr lang="ru-RU" sz="3200" dirty="0"/>
              <a:t> </a:t>
            </a:r>
            <a:r>
              <a:rPr lang="ru-RU" sz="3200" dirty="0" err="1"/>
              <a:t>серце</a:t>
            </a:r>
            <a:r>
              <a:rPr lang="ru-RU" sz="3200" dirty="0"/>
              <a:t> </a:t>
            </a:r>
            <a:r>
              <a:rPr lang="ru-RU" sz="3200" dirty="0" err="1" smtClean="0"/>
              <a:t>людини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err="1"/>
              <a:t>Тобі</a:t>
            </a:r>
            <a:r>
              <a:rPr lang="ru-RU" sz="3200" dirty="0"/>
              <a:t> я </a:t>
            </a:r>
            <a:r>
              <a:rPr lang="ru-RU" sz="3200" dirty="0" err="1"/>
              <a:t>згрішив</a:t>
            </a:r>
            <a:r>
              <a:rPr lang="ru-RU" sz="3200" dirty="0"/>
              <a:t>, я </a:t>
            </a:r>
            <a:r>
              <a:rPr lang="ru-RU" sz="3200" dirty="0" err="1"/>
              <a:t>спокутую</a:t>
            </a:r>
            <a:r>
              <a:rPr lang="ru-RU" sz="3200" dirty="0"/>
              <a:t> свою </a:t>
            </a:r>
            <a:r>
              <a:rPr lang="ru-RU" sz="3200" dirty="0" err="1"/>
              <a:t>провину</a:t>
            </a:r>
            <a:r>
              <a:rPr lang="ru-RU" sz="3200" dirty="0" smtClean="0"/>
              <a:t>,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Без Тебе </a:t>
            </a:r>
            <a:r>
              <a:rPr lang="ru-RU" sz="3200" dirty="0" err="1"/>
              <a:t>загину</a:t>
            </a:r>
            <a:r>
              <a:rPr lang="ru-RU" sz="4800" dirty="0"/>
              <a:t>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/>
              <a:t>Серце</a:t>
            </a:r>
            <a:r>
              <a:rPr lang="ru-RU" sz="4800" dirty="0"/>
              <a:t> </a:t>
            </a:r>
            <a:r>
              <a:rPr lang="ru-RU" sz="4800" dirty="0" err="1"/>
              <a:t>чисте</a:t>
            </a:r>
            <a:r>
              <a:rPr lang="ru-RU" sz="4800" dirty="0"/>
              <a:t> сотвори в </a:t>
            </a:r>
            <a:r>
              <a:rPr lang="ru-RU" sz="4800" dirty="0" err="1"/>
              <a:t>мені</a:t>
            </a:r>
            <a:r>
              <a:rPr lang="ru-RU" sz="4800" dirty="0"/>
              <a:t>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Свого</a:t>
            </a:r>
            <a:r>
              <a:rPr lang="ru-RU" sz="4800" dirty="0"/>
              <a:t> Духа не </a:t>
            </a:r>
            <a:r>
              <a:rPr lang="ru-RU" sz="4800" dirty="0" err="1"/>
              <a:t>відкинь</a:t>
            </a:r>
            <a:r>
              <a:rPr lang="ru-RU" sz="4800" dirty="0"/>
              <a:t> </a:t>
            </a:r>
            <a:r>
              <a:rPr lang="ru-RU" sz="4800" dirty="0" err="1"/>
              <a:t>від</a:t>
            </a:r>
            <a:r>
              <a:rPr lang="ru-RU" sz="4800" dirty="0"/>
              <a:t> мене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І </a:t>
            </a:r>
            <a:r>
              <a:rPr lang="ru-RU" sz="4800" dirty="0" err="1"/>
              <a:t>спасіння</a:t>
            </a:r>
            <a:r>
              <a:rPr lang="ru-RU" sz="4800" dirty="0"/>
              <a:t> поверни </a:t>
            </a:r>
            <a:r>
              <a:rPr lang="ru-RU" sz="4800" dirty="0" err="1"/>
              <a:t>мені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Підтримай</a:t>
            </a:r>
            <a:r>
              <a:rPr lang="ru-RU" sz="4800" dirty="0"/>
              <a:t> мене.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dirty="0"/>
              <a:t>О Господи </a:t>
            </a:r>
            <a:r>
              <a:rPr lang="ru-RU" sz="3600" dirty="0" err="1"/>
              <a:t>мій</a:t>
            </a:r>
            <a:r>
              <a:rPr lang="ru-RU" sz="3600" dirty="0"/>
              <a:t>, </a:t>
            </a:r>
            <a:r>
              <a:rPr lang="ru-RU" sz="3600" dirty="0" err="1"/>
              <a:t>Ти</a:t>
            </a:r>
            <a:r>
              <a:rPr lang="ru-RU" sz="3600" dirty="0"/>
              <a:t> </a:t>
            </a:r>
            <a:r>
              <a:rPr lang="ru-RU" sz="3600" dirty="0" err="1"/>
              <a:t>відкрий</a:t>
            </a:r>
            <a:r>
              <a:rPr lang="ru-RU" sz="3600" dirty="0"/>
              <a:t> </a:t>
            </a:r>
            <a:r>
              <a:rPr lang="ru-RU" sz="3600" dirty="0" err="1"/>
              <a:t>мої</a:t>
            </a:r>
            <a:r>
              <a:rPr lang="ru-RU" sz="3600" dirty="0"/>
              <a:t> уста</a:t>
            </a:r>
            <a:r>
              <a:rPr lang="ru-RU" sz="3600" dirty="0" smtClean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І все </a:t>
            </a:r>
            <a:r>
              <a:rPr lang="ru-RU" sz="3600" dirty="0" err="1"/>
              <a:t>моє</a:t>
            </a:r>
            <a:r>
              <a:rPr lang="ru-RU" sz="3600" dirty="0"/>
              <a:t> нутро хай </a:t>
            </a:r>
            <a:r>
              <a:rPr lang="ru-RU" sz="3600" dirty="0" err="1"/>
              <a:t>звіщає</a:t>
            </a:r>
            <a:r>
              <a:rPr lang="ru-RU" sz="3600" dirty="0"/>
              <a:t> про славу </a:t>
            </a:r>
            <a:r>
              <a:rPr lang="ru-RU" sz="3600" dirty="0" smtClean="0"/>
              <a:t>Твою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Ти</a:t>
            </a:r>
            <a:r>
              <a:rPr lang="ru-RU" sz="3600" dirty="0"/>
              <a:t> </a:t>
            </a:r>
            <a:r>
              <a:rPr lang="ru-RU" sz="3600" dirty="0" err="1"/>
              <a:t>жертви</a:t>
            </a:r>
            <a:r>
              <a:rPr lang="ru-RU" sz="3600" dirty="0"/>
              <a:t> не </a:t>
            </a:r>
            <a:r>
              <a:rPr lang="ru-RU" sz="3600" dirty="0" err="1"/>
              <a:t>прагнеш</a:t>
            </a:r>
            <a:r>
              <a:rPr lang="ru-RU" sz="3600" dirty="0"/>
              <a:t>, і не люба вона </a:t>
            </a:r>
            <a:r>
              <a:rPr lang="ru-RU" sz="3600" dirty="0" err="1"/>
              <a:t>Тобі</a:t>
            </a:r>
            <a:r>
              <a:rPr lang="ru-RU" sz="3600" dirty="0" smtClean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Лиш</a:t>
            </a:r>
            <a:r>
              <a:rPr lang="ru-RU" sz="3600" dirty="0"/>
              <a:t> </a:t>
            </a:r>
            <a:r>
              <a:rPr lang="ru-RU" sz="3600" dirty="0" err="1"/>
              <a:t>зламаний</a:t>
            </a:r>
            <a:r>
              <a:rPr lang="ru-RU" sz="3600" dirty="0"/>
              <a:t> дух,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C</a:t>
            </a:r>
            <a:r>
              <a:rPr lang="ru-RU" sz="3600" dirty="0" err="1" smtClean="0"/>
              <a:t>ерце</a:t>
            </a:r>
            <a:r>
              <a:rPr lang="ru-RU" sz="3600" dirty="0" smtClean="0"/>
              <a:t> </a:t>
            </a:r>
            <a:r>
              <a:rPr lang="ru-RU" sz="3600" dirty="0" err="1"/>
              <a:t>чисте</a:t>
            </a:r>
            <a:r>
              <a:rPr lang="ru-RU" sz="3600" dirty="0"/>
              <a:t> </a:t>
            </a:r>
            <a:r>
              <a:rPr lang="ru-RU" sz="3600" dirty="0" err="1"/>
              <a:t>Тобі</a:t>
            </a:r>
            <a:r>
              <a:rPr lang="ru-RU" sz="3600" dirty="0"/>
              <a:t> до </a:t>
            </a:r>
            <a:r>
              <a:rPr lang="ru-RU" sz="3600" dirty="0" err="1"/>
              <a:t>вподоби</a:t>
            </a:r>
            <a:r>
              <a:rPr lang="ru-RU" sz="3600" dirty="0" smtClean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Бо</a:t>
            </a:r>
            <a:r>
              <a:rPr lang="ru-RU" sz="3600" dirty="0"/>
              <a:t> правду </a:t>
            </a:r>
            <a:r>
              <a:rPr lang="ru-RU" sz="3600" dirty="0" err="1"/>
              <a:t>Ти</a:t>
            </a:r>
            <a:r>
              <a:rPr lang="ru-RU" sz="3600" dirty="0"/>
              <a:t> </a:t>
            </a:r>
            <a:r>
              <a:rPr lang="ru-RU" sz="3600" dirty="0" err="1"/>
              <a:t>любиш</a:t>
            </a:r>
            <a:r>
              <a:rPr lang="ru-RU" sz="3600" dirty="0"/>
              <a:t>.</a:t>
            </a:r>
            <a:endParaRPr lang="ru-R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 Господи мій, Ти помилуй мене  По милості Своїй Ти загладь беззаконня мої,  О Господи мій, Ти очисти мене від гріха  Бо гріх мій важкий, і без тебе його не здолаю,  Бо сили не маю, Я сили не маю.</vt:lpstr>
      <vt:lpstr>Одному Тобі я згрішив і лукаве вчинив,  В суді Ти Своїм, справедливий і праведний будеш  Бо Ти полюбив лише праведне серце людини  Тобі я згрішив, я спокутую свою провину,  Без Тебе загину.</vt:lpstr>
      <vt:lpstr>Серце чисте сотвори в мені, Свого Духа не відкинь від мене І спасіння поверни мені Підтримай мене.</vt:lpstr>
      <vt:lpstr>О Господи мій, Ти відкрий мої уста,  І все моє нутро хай звіщає про славу Твою  Ти жертви не прагнеш, і не люба вона Тобі,  Лиш зламаний дух,   Cерце чисте Тобі до вподоби,  Бо правду Ти любиш.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13</cp:revision>
  <dcterms:created xsi:type="dcterms:W3CDTF">2018-10-13T16:03:43Z</dcterms:created>
  <dcterms:modified xsi:type="dcterms:W3CDTF">2019-11-02T12:27:21Z</dcterms:modified>
</cp:coreProperties>
</file>