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О, Боже мой, благодарю </a:t>
            </a:r>
            <a:r>
              <a:rPr lang="ru-RU" sz="6000" b="1" dirty="0">
                <a:solidFill>
                  <a:schemeClr val="bg1"/>
                </a:solidFill>
              </a:rPr>
              <a:t> </a:t>
            </a:r>
            <a:r>
              <a:rPr lang="ru-RU" sz="6000" dirty="0">
                <a:solidFill>
                  <a:schemeClr val="bg1"/>
                </a:solidFill>
              </a:rPr>
              <a:t>За то, что дал моим очам </a:t>
            </a:r>
            <a:r>
              <a:rPr lang="ru-RU" sz="6000" b="1" dirty="0">
                <a:solidFill>
                  <a:schemeClr val="bg1"/>
                </a:solidFill>
              </a:rPr>
              <a:t> </a:t>
            </a:r>
            <a:r>
              <a:rPr lang="ru-RU" sz="6000" dirty="0">
                <a:solidFill>
                  <a:schemeClr val="bg1"/>
                </a:solidFill>
              </a:rPr>
              <a:t>Ты видеть мир - Твой вечный храм, </a:t>
            </a:r>
            <a:r>
              <a:rPr lang="ru-RU" sz="6000" b="1" dirty="0">
                <a:solidFill>
                  <a:schemeClr val="bg1"/>
                </a:solidFill>
              </a:rPr>
              <a:t> </a:t>
            </a:r>
            <a:r>
              <a:rPr lang="ru-RU" sz="6000" dirty="0">
                <a:solidFill>
                  <a:schemeClr val="bg1"/>
                </a:solidFill>
              </a:rPr>
              <a:t>И землю, небо и зарю. </a:t>
            </a:r>
          </a:p>
        </p:txBody>
      </p:sp>
    </p:spTree>
    <p:extLst>
      <p:ext uri="{BB962C8B-B14F-4D97-AF65-F5344CB8AC3E}">
        <p14:creationId xmlns:p14="http://schemas.microsoft.com/office/powerpoint/2010/main" val="188852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678" y="980728"/>
            <a:ext cx="7416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Тебя я жаждал но не знал Еще не веря, но любя Хотя мой разум отрицал Я сердцем чувствовал Тебя 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0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4168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</a:rPr>
              <a:t> Везде я чувствую, везде Тебя, Господь, в ночной тиши,       И в отдаленнейшей звезде, и в глубине моей души.       Везде я чувствую, везде Тебя, Господь, в ночной тиши,       И в отдаленнейшей звезде, и в глубине моей души. 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Пока живу, Тебе молюсь Тебя люблю дышу Тобой Когда умру, с Тобой сольюсь, </a:t>
            </a:r>
            <a:r>
              <a:rPr lang="uk-UA" sz="5400" dirty="0" err="1">
                <a:solidFill>
                  <a:schemeClr val="bg1"/>
                </a:solidFill>
              </a:rPr>
              <a:t>Как</a:t>
            </a:r>
            <a:r>
              <a:rPr lang="uk-UA" sz="5400" dirty="0">
                <a:solidFill>
                  <a:schemeClr val="bg1"/>
                </a:solidFill>
              </a:rPr>
              <a:t> </a:t>
            </a:r>
            <a:r>
              <a:rPr lang="uk-UA" sz="5400" dirty="0" err="1">
                <a:solidFill>
                  <a:schemeClr val="bg1"/>
                </a:solidFill>
              </a:rPr>
              <a:t>звезды</a:t>
            </a:r>
            <a:r>
              <a:rPr lang="uk-UA" sz="5400" dirty="0">
                <a:solidFill>
                  <a:schemeClr val="bg1"/>
                </a:solidFill>
              </a:rPr>
              <a:t> с </a:t>
            </a:r>
            <a:r>
              <a:rPr lang="uk-UA" sz="5400" dirty="0" err="1">
                <a:solidFill>
                  <a:schemeClr val="bg1"/>
                </a:solidFill>
              </a:rPr>
              <a:t>утреней</a:t>
            </a:r>
            <a:r>
              <a:rPr lang="uk-UA" sz="5400" dirty="0">
                <a:solidFill>
                  <a:schemeClr val="bg1"/>
                </a:solidFill>
              </a:rPr>
              <a:t> </a:t>
            </a:r>
            <a:r>
              <a:rPr lang="uk-UA" sz="5400" dirty="0" err="1">
                <a:solidFill>
                  <a:schemeClr val="bg1"/>
                </a:solidFill>
              </a:rPr>
              <a:t>зорей</a:t>
            </a:r>
            <a:r>
              <a:rPr lang="ru-RU" sz="5400" dirty="0">
                <a:solidFill>
                  <a:schemeClr val="bg1"/>
                </a:solidFill>
              </a:rPr>
              <a:t>Как звезды с утренней зарей.</a:t>
            </a:r>
          </a:p>
        </p:txBody>
      </p:sp>
    </p:spTree>
    <p:extLst>
      <p:ext uri="{BB962C8B-B14F-4D97-AF65-F5344CB8AC3E}">
        <p14:creationId xmlns:p14="http://schemas.microsoft.com/office/powerpoint/2010/main" val="1304901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2</cp:revision>
  <dcterms:created xsi:type="dcterms:W3CDTF">2019-09-14T15:24:03Z</dcterms:created>
  <dcterms:modified xsi:type="dcterms:W3CDTF">2019-09-14T15:52:30Z</dcterms:modified>
</cp:coreProperties>
</file>