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73" d="100"/>
          <a:sy n="73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2128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О, как блажен, как счастлив я: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Господь – Спаситель мой!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Готово место для меня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 стране небес святой.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Славлю Агнца! За меня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Страдал на Голгофе Он,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аллилуйя,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аминь!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4928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 мирским богатством не сравним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Тот город золотой;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 нем вечно буду жить я с Ним,</a:t>
            </a:r>
            <a:b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Я – жалкий прах земной.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Славлю Агнца! За меня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Страдал на Голгофе Он,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аллилуйя,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аминь!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Нет ночи в той стране святой,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Не меркнет солнца свет;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Там все сердца полны хвалой,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Там плача больше нет.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Славлю Агнца! За меня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Страдал на Голгофе Он,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аллилуйя,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аминь!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О, братья, сестры, радость нам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Дана и в мире сем,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Здесь видим свет, что светит нам,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Куда мы все придем.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Славлю Агнца! За меня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Страдал на Голгофе Он,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аллилуйя,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Аллилуйя, аминь!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3907"/>
            <a:ext cx="2051720" cy="11540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198671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136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 Office</vt:lpstr>
      <vt:lpstr>О, как блажен, как счастлив я: Господь – Спаситель мой! Готово место для меня В стране небес святой.</vt:lpstr>
      <vt:lpstr>Презентация PowerPoint</vt:lpstr>
      <vt:lpstr>С мирским богатством не сравним Тот город золотой; В нем вечно буду жить я с Ним, Я – жалкий прах земной.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Пользователь Windows</cp:lastModifiedBy>
  <cp:revision>16</cp:revision>
  <dcterms:created xsi:type="dcterms:W3CDTF">2018-09-01T11:02:02Z</dcterms:created>
  <dcterms:modified xsi:type="dcterms:W3CDTF">2019-12-07T12:51:10Z</dcterms:modified>
</cp:coreProperties>
</file>