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smtClean="0">
                <a:solidFill>
                  <a:srgbClr val="FFFF00"/>
                </a:solidFill>
              </a:rPr>
              <a:t>Одно Тело и один Дух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В братолюбии пребудем друг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Сохраним единство в жизни</a:t>
            </a:r>
            <a:br>
              <a:rPr lang="ru-RU" sz="6600" dirty="0" smtClean="0">
                <a:solidFill>
                  <a:srgbClr val="FFFF00"/>
                </a:solidFill>
              </a:rPr>
            </a:br>
            <a:r>
              <a:rPr lang="ru-RU" sz="6600" dirty="0" smtClean="0">
                <a:solidFill>
                  <a:srgbClr val="FFFF00"/>
                </a:solidFill>
              </a:rPr>
              <a:t>Между собой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8800" dirty="0" smtClean="0">
                <a:solidFill>
                  <a:srgbClr val="FFFF00"/>
                </a:solidFill>
              </a:rPr>
              <a:t>Один Господь</a:t>
            </a:r>
            <a:br>
              <a:rPr lang="ru-RU" sz="8800" dirty="0" smtClean="0">
                <a:solidFill>
                  <a:srgbClr val="FFFF00"/>
                </a:solidFill>
              </a:rPr>
            </a:br>
            <a:r>
              <a:rPr lang="ru-RU" sz="8800" dirty="0" smtClean="0">
                <a:solidFill>
                  <a:srgbClr val="FFFF00"/>
                </a:solidFill>
              </a:rPr>
              <a:t>Одна вера</a:t>
            </a:r>
            <a:br>
              <a:rPr lang="ru-RU" sz="8800" dirty="0" smtClean="0">
                <a:solidFill>
                  <a:srgbClr val="FFFF00"/>
                </a:solidFill>
              </a:rPr>
            </a:br>
            <a:r>
              <a:rPr lang="ru-RU" sz="8800" dirty="0" smtClean="0">
                <a:solidFill>
                  <a:srgbClr val="FFFF00"/>
                </a:solidFill>
              </a:rPr>
              <a:t>Одно крещение для всех</a:t>
            </a:r>
            <a:endParaRPr lang="ru-RU" sz="8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Один Бог и Отец один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Пребывает </a:t>
            </a:r>
            <a:r>
              <a:rPr lang="ru-RU" sz="7200" dirty="0" err="1" smtClean="0">
                <a:solidFill>
                  <a:srgbClr val="FFFF00"/>
                </a:solidFill>
              </a:rPr>
              <a:t>навека</a:t>
            </a:r>
            <a:r>
              <a:rPr lang="ru-RU" sz="7200" dirty="0" smtClean="0">
                <a:solidFill>
                  <a:srgbClr val="FFFF00"/>
                </a:solidFill>
              </a:rPr>
              <a:t> един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Подает пример единства</a:t>
            </a:r>
            <a:br>
              <a:rPr lang="ru-RU" sz="7200" dirty="0" smtClean="0">
                <a:solidFill>
                  <a:srgbClr val="FFFF00"/>
                </a:solidFill>
              </a:rPr>
            </a:br>
            <a:r>
              <a:rPr lang="ru-RU" sz="7200" dirty="0" smtClean="0">
                <a:solidFill>
                  <a:srgbClr val="FFFF00"/>
                </a:solidFill>
              </a:rPr>
              <a:t>Для нас с тобой</a:t>
            </a:r>
            <a:endParaRPr lang="ru-RU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>
                <a:solidFill>
                  <a:srgbClr val="FFFF00"/>
                </a:solidFill>
              </a:rPr>
              <a:t>Одно Тело и один Дух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В братолюбии пребудем друг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Сохраним единство в жизни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Между </a:t>
            </a:r>
            <a:r>
              <a:rPr lang="ru-RU" sz="5400" dirty="0" smtClean="0">
                <a:solidFill>
                  <a:srgbClr val="FFFF00"/>
                </a:solidFill>
              </a:rPr>
              <a:t>собой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Один Бог и Отец один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Пребывает </a:t>
            </a:r>
            <a:r>
              <a:rPr lang="ru-RU" sz="5400" dirty="0" err="1">
                <a:solidFill>
                  <a:srgbClr val="FFFF00"/>
                </a:solidFill>
              </a:rPr>
              <a:t>навека</a:t>
            </a:r>
            <a:r>
              <a:rPr lang="ru-RU" sz="5400" dirty="0">
                <a:solidFill>
                  <a:srgbClr val="FFFF00"/>
                </a:solidFill>
              </a:rPr>
              <a:t> един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Подает пример единства</a:t>
            </a:r>
            <a:br>
              <a:rPr lang="ru-RU" sz="5400" dirty="0">
                <a:solidFill>
                  <a:srgbClr val="FFFF00"/>
                </a:solidFill>
              </a:rPr>
            </a:br>
            <a:r>
              <a:rPr lang="ru-RU" sz="5400" dirty="0">
                <a:solidFill>
                  <a:srgbClr val="FFFF00"/>
                </a:solidFill>
              </a:rPr>
              <a:t>Для нас с тобой</a:t>
            </a:r>
          </a:p>
        </p:txBody>
      </p:sp>
    </p:spTree>
    <p:extLst>
      <p:ext uri="{BB962C8B-B14F-4D97-AF65-F5344CB8AC3E}">
        <p14:creationId xmlns:p14="http://schemas.microsoft.com/office/powerpoint/2010/main" val="1080371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Одно Тело и один Дух В братолюбии пребудем друг Сохраним единство в жизни Между собой</vt:lpstr>
      <vt:lpstr>Один Господь Одна вера Одно крещение для всех</vt:lpstr>
      <vt:lpstr>Один Бог и Отец один Пребывает навека един Подает пример единства Для нас с тобой</vt:lpstr>
      <vt:lpstr>Одно Тело и один Дух В братолюбии пребудем друг Сохраним единство в жизни Между собой Один Бог и Отец один Пребывает навека един Подает пример единства Для нас с тобой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 Тело и один Дух В братолюбии пребудем друг Сохраним единство в жизни Между собой</dc:title>
  <dc:creator>Администратор</dc:creator>
  <cp:lastModifiedBy>RePack by Diakov</cp:lastModifiedBy>
  <cp:revision>2</cp:revision>
  <dcterms:created xsi:type="dcterms:W3CDTF">2018-10-13T16:05:14Z</dcterms:created>
  <dcterms:modified xsi:type="dcterms:W3CDTF">2018-10-13T16:20:49Z</dcterms:modified>
</cp:coreProperties>
</file>