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8" r:id="rId4"/>
    <p:sldId id="275" r:id="rId5"/>
    <p:sldId id="269" r:id="rId6"/>
    <p:sldId id="276" r:id="rId7"/>
    <p:sldId id="270" r:id="rId8"/>
    <p:sldId id="277" r:id="rId9"/>
    <p:sldId id="271" r:id="rId10"/>
    <p:sldId id="278" r:id="rId11"/>
    <p:sldId id="272" r:id="rId12"/>
    <p:sldId id="279" r:id="rId13"/>
    <p:sldId id="273" r:id="rId14"/>
    <p:sldId id="280" r:id="rId15"/>
    <p:sldId id="28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35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85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70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45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9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16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52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1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94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74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74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76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75416" y="2659559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Ой, у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Віфлеємі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весела новина, радуйся!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926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75416" y="2659559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Ой, радуйся земле, Божий Син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народився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  | 2р.</a:t>
            </a:r>
          </a:p>
        </p:txBody>
      </p:sp>
    </p:spTree>
    <p:extLst>
      <p:ext uri="{BB962C8B-B14F-4D97-AF65-F5344CB8AC3E}">
        <p14:creationId xmlns:p14="http://schemas.microsoft.com/office/powerpoint/2010/main" val="4076225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583897"/>
            <a:ext cx="9144000" cy="1690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І ми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Родженого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Христа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прославляймо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, радуйся!</a:t>
            </a:r>
            <a:endParaRPr lang="ru-RU" sz="3200" dirty="0">
              <a:solidFill>
                <a:schemeClr val="bg1"/>
              </a:solidFill>
              <a:effectLst/>
              <a:latin typeface="Jikharev_VB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875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75416" y="2659559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Ой, радуйся земле, Божий Син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народився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  | 2р.</a:t>
            </a:r>
          </a:p>
        </p:txBody>
      </p:sp>
    </p:spTree>
    <p:extLst>
      <p:ext uri="{BB962C8B-B14F-4D97-AF65-F5344CB8AC3E}">
        <p14:creationId xmlns:p14="http://schemas.microsoft.com/office/powerpoint/2010/main" val="2635291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583897"/>
            <a:ext cx="9144000" cy="1690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Господові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Спасу 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Всі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поклін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віддаймо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, радуйся!</a:t>
            </a:r>
          </a:p>
        </p:txBody>
      </p:sp>
    </p:spTree>
    <p:extLst>
      <p:ext uri="{BB962C8B-B14F-4D97-AF65-F5344CB8AC3E}">
        <p14:creationId xmlns:p14="http://schemas.microsoft.com/office/powerpoint/2010/main" val="1805585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75416" y="2659559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Ой, радуйся земле, Божий Син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народився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  | 2р.</a:t>
            </a:r>
          </a:p>
        </p:txBody>
      </p:sp>
    </p:spTree>
    <p:extLst>
      <p:ext uri="{BB962C8B-B14F-4D97-AF65-F5344CB8AC3E}">
        <p14:creationId xmlns:p14="http://schemas.microsoft.com/office/powerpoint/2010/main" val="78782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9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75416" y="2659559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Ой, радуйся земле, Божий Син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народився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  | 2р.</a:t>
            </a:r>
          </a:p>
        </p:txBody>
      </p:sp>
    </p:spTree>
    <p:extLst>
      <p:ext uri="{BB962C8B-B14F-4D97-AF65-F5344CB8AC3E}">
        <p14:creationId xmlns:p14="http://schemas.microsoft.com/office/powerpoint/2010/main" val="148044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583897"/>
            <a:ext cx="9144000" cy="1690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Там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Діва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Марія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Народила Сина, радуйся!</a:t>
            </a:r>
            <a:endParaRPr lang="ru-RU" sz="3200" dirty="0">
              <a:solidFill>
                <a:schemeClr val="bg1"/>
              </a:solidFill>
              <a:effectLst/>
              <a:latin typeface="Jikharev_VB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6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75416" y="2659559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Ой, радуйся земле, Божий Син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народився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  | 2р.</a:t>
            </a:r>
          </a:p>
        </p:txBody>
      </p:sp>
    </p:spTree>
    <p:extLst>
      <p:ext uri="{BB962C8B-B14F-4D97-AF65-F5344CB8AC3E}">
        <p14:creationId xmlns:p14="http://schemas.microsoft.com/office/powerpoint/2010/main" val="409458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583897"/>
            <a:ext cx="9144000" cy="1690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І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Отцівське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Слово 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Зодяглося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в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тіло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, радуйся!</a:t>
            </a:r>
            <a:endParaRPr lang="ru-RU" sz="3200" dirty="0">
              <a:solidFill>
                <a:schemeClr val="bg1"/>
              </a:solidFill>
              <a:effectLst/>
              <a:latin typeface="Jikharev_VB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38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75416" y="2659559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Ой, радуйся земле, Божий Син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народився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  | 2р.</a:t>
            </a:r>
          </a:p>
        </p:txBody>
      </p:sp>
    </p:spTree>
    <p:extLst>
      <p:ext uri="{BB962C8B-B14F-4D97-AF65-F5344CB8AC3E}">
        <p14:creationId xmlns:p14="http://schemas.microsoft.com/office/powerpoint/2010/main" val="419249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583897"/>
            <a:ext cx="9144000" cy="1690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Анголи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співають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Господу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Своєму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, радуйся!</a:t>
            </a:r>
            <a:endParaRPr lang="ru-RU" sz="3200" dirty="0">
              <a:solidFill>
                <a:schemeClr val="bg1"/>
              </a:solidFill>
              <a:effectLst/>
              <a:latin typeface="Jikharev_VB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44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75416" y="2659559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Ой, радуйся земле, Божий Син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народився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  | 2р.</a:t>
            </a:r>
          </a:p>
        </p:txBody>
      </p:sp>
    </p:spTree>
    <p:extLst>
      <p:ext uri="{BB962C8B-B14F-4D97-AF65-F5344CB8AC3E}">
        <p14:creationId xmlns:p14="http://schemas.microsoft.com/office/powerpoint/2010/main" val="133292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583897"/>
            <a:ext cx="9144000" cy="1690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Славу, честь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складають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Новородженому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, радуйся!</a:t>
            </a:r>
            <a:endParaRPr lang="ru-RU" sz="3200" dirty="0">
              <a:solidFill>
                <a:schemeClr val="bg1"/>
              </a:solidFill>
              <a:effectLst/>
              <a:latin typeface="Jikharev_VB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4382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141</Words>
  <Application>Microsoft Office PowerPoint</Application>
  <PresentationFormat>Экран (4:3)</PresentationFormat>
  <Paragraphs>20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Jikharev_VB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Molod Spasinnya</cp:lastModifiedBy>
  <cp:revision>6</cp:revision>
  <dcterms:created xsi:type="dcterms:W3CDTF">2019-12-31T08:47:45Z</dcterms:created>
  <dcterms:modified xsi:type="dcterms:W3CDTF">2020-01-12T09:09:57Z</dcterms:modified>
</cp:coreProperties>
</file>