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37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8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8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6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4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19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7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74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21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90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7616-7A55-4A9A-B563-09191B340E6C}" type="datetimeFigureOut">
              <a:rPr lang="ru-RU" smtClean="0"/>
              <a:t>30.12.2019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A026-F889-4F54-8C1A-550454DF7E0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01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783"/>
            <a:ext cx="12192000" cy="6878783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29634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313519"/>
            <a:ext cx="65" cy="36673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44436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2809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4655" y="147560"/>
            <a:ext cx="12034981" cy="494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Окружи меня Дух Святой, 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Окружи меня Дух Святой. 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Подними меня, подними, 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Над землёй, над землёй, над землёй. </a:t>
            </a:r>
          </a:p>
        </p:txBody>
      </p:sp>
    </p:spTree>
    <p:extLst>
      <p:ext uri="{BB962C8B-B14F-4D97-AF65-F5344CB8AC3E}">
        <p14:creationId xmlns:p14="http://schemas.microsoft.com/office/powerpoint/2010/main" val="34326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783"/>
            <a:ext cx="12192000" cy="6878783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29634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313519"/>
            <a:ext cx="65" cy="36673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44436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2809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4655" y="147560"/>
            <a:ext cx="12034981" cy="494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Прикоснись ко мне Дух Святой,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Прикоснись ко мне Дух Святой.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Подними меня, подними,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Над землёй, над землёй, над землёй.</a:t>
            </a:r>
          </a:p>
        </p:txBody>
      </p:sp>
    </p:spTree>
    <p:extLst>
      <p:ext uri="{BB962C8B-B14F-4D97-AF65-F5344CB8AC3E}">
        <p14:creationId xmlns:p14="http://schemas.microsoft.com/office/powerpoint/2010/main" val="144892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783"/>
            <a:ext cx="12192000" cy="6878783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29634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313519"/>
            <a:ext cx="65" cy="36673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44436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2809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4655" y="147560"/>
            <a:ext cx="12034981" cy="370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Лишь в ладонях Твоих, ощущаю любовь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Лишь в ладонях Твоих, ощущаю тепло 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Любимый Отец,  любимый Отец</a:t>
            </a:r>
          </a:p>
        </p:txBody>
      </p:sp>
    </p:spTree>
    <p:extLst>
      <p:ext uri="{BB962C8B-B14F-4D97-AF65-F5344CB8AC3E}">
        <p14:creationId xmlns:p14="http://schemas.microsoft.com/office/powerpoint/2010/main" val="27252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783"/>
            <a:ext cx="12192000" cy="6878783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29634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313519"/>
            <a:ext cx="65" cy="36673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44436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28097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4655" y="147560"/>
            <a:ext cx="12034981" cy="494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Обними меня Дух Святой, 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Обними меня Дух Святой. 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Подними меня, подними, </a:t>
            </a:r>
          </a:p>
          <a:p>
            <a:pPr algn="ctr">
              <a:lnSpc>
                <a:spcPct val="150000"/>
              </a:lnSpc>
            </a:pPr>
            <a:r>
              <a:rPr lang="ru-RU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a typeface="Kelvinch" panose="02050503040506090203" pitchFamily="18" charset="0"/>
                <a:cs typeface="Davida Cyr" panose="04000400000000000000" pitchFamily="82" charset="0"/>
              </a:rPr>
              <a:t>Над землёй, над землёй,  над землёй.</a:t>
            </a:r>
          </a:p>
        </p:txBody>
      </p:sp>
    </p:spTree>
    <p:extLst>
      <p:ext uri="{BB962C8B-B14F-4D97-AF65-F5344CB8AC3E}">
        <p14:creationId xmlns:p14="http://schemas.microsoft.com/office/powerpoint/2010/main" val="380493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rela589n</cp:lastModifiedBy>
  <cp:revision>11</cp:revision>
  <dcterms:created xsi:type="dcterms:W3CDTF">2019-12-24T06:38:39Z</dcterms:created>
  <dcterms:modified xsi:type="dcterms:W3CDTF">2019-12-30T09:47:58Z</dcterms:modified>
</cp:coreProperties>
</file>