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F70ED8-EE26-4289-976E-79999E17D91E}">
          <p14:sldIdLst>
            <p14:sldId id="256"/>
            <p14:sldId id="258"/>
            <p14:sldId id="260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>
      <p:cViewPr varScale="1">
        <p:scale>
          <a:sx n="86" d="100"/>
          <a:sy n="86" d="100"/>
        </p:scale>
        <p:origin x="12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21288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Он был богат, но стал нищ ради нас.</a:t>
            </a:r>
            <a:b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Он был силен, но осмеян был всеми.</a:t>
            </a:r>
            <a:b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Он Богом был, но жизнь отдал за тех,</a:t>
            </a:r>
            <a:b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Кто Его ненавидел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Посмотри на крест, там течет Святая кровь,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А дальше, чем там кровь, течет любовь.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За грешников отдал Он жизнь Свою.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Они не знали, в Кого плюют.</a:t>
            </a:r>
            <a:endParaRPr lang="ru-RU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Христос страдал и кровь пролил,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Но не была смерть конечной целью.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Он показал, в чём жизни смысл.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Сияй во мне, чтоб мир Тебя увидел.</a:t>
            </a:r>
            <a:endParaRPr lang="ru-RU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Посмотри на крест, там течет Святая кровь,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А дальше, чем там кровь, течет любовь.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За грешников отдал Он жизнь Свою.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Они не знали, в Кого плюют.</a:t>
            </a:r>
            <a:endParaRPr lang="ru-RU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Любовь Отца пленила меня.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Он подарил мне жизнь и спасенье.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И благодать навеки мне дана.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Не заслужил, но Ты в меня поверил.</a:t>
            </a:r>
          </a:p>
        </p:txBody>
      </p:sp>
    </p:spTree>
    <p:extLst>
      <p:ext uri="{BB962C8B-B14F-4D97-AF65-F5344CB8AC3E}">
        <p14:creationId xmlns:p14="http://schemas.microsoft.com/office/powerpoint/2010/main" val="4370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594928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Я смотрю на крест, там течет Святая кровь,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А дальше, чем там кровь, течет любовь.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За грешников отдал Он жизнь Свою.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Я и не знал, в Кого плюю.</a:t>
            </a:r>
            <a:endParaRPr lang="ru-RU" sz="6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196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Тема Office</vt:lpstr>
      <vt:lpstr>Он был богат, но стал нищ ради нас. Он был силен, но осмеян был всеми. Он Богом был, но жизнь отдал за тех, Кто Его ненавидел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18</cp:revision>
  <dcterms:created xsi:type="dcterms:W3CDTF">2018-09-01T11:02:02Z</dcterms:created>
  <dcterms:modified xsi:type="dcterms:W3CDTF">2019-12-28T16:22:27Z</dcterms:modified>
</cp:coreProperties>
</file>