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6F4DA-3995-4D75-A309-5CB3EA814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5F413B-C240-411A-90BC-1FEB332CB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326A34-3882-458E-9251-0CA7C932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68299C-D969-48B1-B7E4-19901A56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C312F-1A07-429C-92E0-D7071020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50067-1E91-4EAC-965D-EAF6BA4D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9F3C61-1A4D-48BC-A14D-6CE0E3E62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7BFFE-AC8E-48AE-A011-AF982D8A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B4740-0B59-4E0C-8AF5-8FACD959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65F82-87FD-43E5-94C6-AD627BEA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95B45B-D1AC-455E-8E87-5F5A8DD61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B387C8-DCF4-41EC-A457-6EAD89913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5BE0E9-5AA8-4D87-8D51-EE7202FE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B59D7-5D13-4A61-9798-12C117D7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C0454-66E3-4DA0-8942-7CDD0464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6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0BADD-AFF7-41EB-95E2-27A97115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978D3-81E4-48E5-92F7-4A3D4236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02148-E4B8-465E-A9A4-FF6BE645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1D01C-E028-4F00-B0AC-8773AF18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37D85-BC22-4B14-98AA-CE26C0FB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3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71C97-9597-435D-B7D9-3585A8E9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51DB43-C121-4B06-84F1-CA0FF9C7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89B69A-1557-4A8B-AD90-1ECF6A89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D24B8-AA90-4910-9906-1CA0FCE1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7209B-7A89-4BE0-8E54-DD72E825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3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59C7D-587B-4AC6-91FD-87F4C8B7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35068-3AE9-4300-AEBE-BC0A1CF47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ECFD23-A61A-42ED-A5E3-B916CAB57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7C7D5-7FC2-4A81-9960-6646BA37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FFC05-03A1-4F80-9DB4-C6F13E4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34C864-8574-4695-B468-ECD1516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02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359FC-08DB-4E58-9565-DE1A71AF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2EEB4C-7DA4-43AE-B9E9-47AC2BF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226AD0-3AE2-41F5-BBE1-24BCB43B7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90528-E7AC-4D85-A859-A4165DB96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397211-3C94-4A47-A989-AE9DBFE43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06C910-ADF2-41FE-94CF-D4FFB65E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5CCBF0-70CD-4629-9973-0D043095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372EB4-1AA4-4058-AFBE-267B7726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03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F6E2C-A189-44BD-9F0B-341DAA23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CB4196-F8D7-4E62-97C0-872FFACB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7A61E6-6FE8-441F-AE7F-FD277E47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83936E-D119-4480-94AB-C86C3D3D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5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07454-3C5F-47A2-8F33-23BB5AFD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A0FFA5-52D6-45BB-BC6B-4341D627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EC97B-46BA-409C-89BD-4A926095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8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4297D-F51F-46CC-86A0-7607042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B8C8E-ACEB-460F-8F73-E5FC2EE1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146228-53D6-4077-B74C-FD22DCCF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5D59FC-0950-4819-87A7-F4707DE0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B7205-8DE6-4728-A301-647537D6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E9988-26FB-4F34-9DCE-6583C2EF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6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B85C3-96D9-4D50-8C8A-222D58AB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E33DD3-11EC-44DD-8BEF-DEE8BBD30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379816-26EB-400A-B9C3-5681960E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B7503D-9972-4DC9-817E-19B5BF4C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9262DA-3B1D-4DEC-A6BC-8262DED3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C27138-25D1-43CD-B3CF-7E01F1BB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5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0C184-0B92-4DD8-9FCD-8D0EEEBB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14AAD-3EC2-4E1D-A6B7-9076E585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F38C5-53CA-4A1B-BD6C-4E5CCA013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87264-A218-4DE3-BD85-8077A2626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4840D-E269-454F-9773-39C014C0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841"/>
            <a:ext cx="12192000" cy="6683707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Отче Наш, Сущий на Небесах,  </a:t>
            </a:r>
          </a:p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Да, святится имя Твоё.  </a:t>
            </a:r>
          </a:p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Жизнь мою держишь в Своих руках,  </a:t>
            </a:r>
          </a:p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Мир вокруг на ладонях Твоих. </a:t>
            </a:r>
          </a:p>
        </p:txBody>
      </p:sp>
    </p:spTree>
    <p:extLst>
      <p:ext uri="{BB962C8B-B14F-4D97-AF65-F5344CB8AC3E}">
        <p14:creationId xmlns:p14="http://schemas.microsoft.com/office/powerpoint/2010/main" val="90658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841"/>
            <a:ext cx="12192000" cy="6683707"/>
          </a:xfrm>
        </p:spPr>
        <p:txBody>
          <a:bodyPr>
            <a:normAutofit/>
          </a:bodyPr>
          <a:lstStyle/>
          <a:p>
            <a:r>
              <a:rPr lang="ru-RU" sz="5000" dirty="0">
                <a:solidFill>
                  <a:schemeClr val="bg1">
                    <a:lumMod val="95000"/>
                  </a:schemeClr>
                </a:solidFill>
              </a:rPr>
              <a:t>Тайное желание в сердце Ты Своём сокрыл,  </a:t>
            </a:r>
          </a:p>
          <a:p>
            <a:r>
              <a:rPr lang="ru-RU" sz="5000" dirty="0">
                <a:solidFill>
                  <a:schemeClr val="bg1">
                    <a:lumMod val="95000"/>
                  </a:schemeClr>
                </a:solidFill>
              </a:rPr>
              <a:t>Кто увидит боль Твою за вселенную?  </a:t>
            </a:r>
          </a:p>
          <a:p>
            <a:r>
              <a:rPr lang="ru-RU" sz="5000" dirty="0">
                <a:solidFill>
                  <a:schemeClr val="bg1">
                    <a:lumMod val="95000"/>
                  </a:schemeClr>
                </a:solidFill>
              </a:rPr>
              <a:t>Цепи ада разорвал, выкуп смерти заплатил,  </a:t>
            </a:r>
          </a:p>
          <a:p>
            <a:r>
              <a:rPr lang="ru-RU" sz="5000" dirty="0">
                <a:solidFill>
                  <a:schemeClr val="bg1">
                    <a:lumMod val="95000"/>
                  </a:schemeClr>
                </a:solidFill>
              </a:rPr>
              <a:t>Время Царства Твоего, Царство Твоё пришло!</a:t>
            </a:r>
          </a:p>
        </p:txBody>
      </p:sp>
    </p:spTree>
    <p:extLst>
      <p:ext uri="{BB962C8B-B14F-4D97-AF65-F5344CB8AC3E}">
        <p14:creationId xmlns:p14="http://schemas.microsoft.com/office/powerpoint/2010/main" val="422270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841"/>
            <a:ext cx="12192000" cy="6683707"/>
          </a:xfrm>
        </p:spPr>
        <p:txBody>
          <a:bodyPr>
            <a:normAutofit/>
          </a:bodyPr>
          <a:lstStyle/>
          <a:p>
            <a:r>
              <a:rPr lang="ru-RU" sz="4600" dirty="0">
                <a:solidFill>
                  <a:schemeClr val="bg1">
                    <a:lumMod val="95000"/>
                  </a:schemeClr>
                </a:solidFill>
              </a:rPr>
              <a:t>Да, будет воля Твоя! Да, будет слава Твоя!  </a:t>
            </a:r>
          </a:p>
          <a:p>
            <a:r>
              <a:rPr lang="ru-RU" sz="4600" dirty="0">
                <a:solidFill>
                  <a:schemeClr val="bg1">
                    <a:lumMod val="95000"/>
                  </a:schemeClr>
                </a:solidFill>
              </a:rPr>
              <a:t>Да, будет сила Твоя на земле людей!  </a:t>
            </a:r>
          </a:p>
          <a:p>
            <a:r>
              <a:rPr lang="ru-RU" sz="4600" dirty="0">
                <a:solidFill>
                  <a:schemeClr val="bg1">
                    <a:lumMod val="95000"/>
                  </a:schemeClr>
                </a:solidFill>
              </a:rPr>
              <a:t>Я – твои руки, Господь! Я – Твои ноги, Господь!  </a:t>
            </a:r>
          </a:p>
          <a:p>
            <a:r>
              <a:rPr lang="ru-RU" sz="4600" dirty="0">
                <a:solidFill>
                  <a:schemeClr val="bg1">
                    <a:lumMod val="95000"/>
                  </a:schemeClr>
                </a:solidFill>
              </a:rPr>
              <a:t>Голосом буду Твоим, чтобы Царство Твоё пришло! </a:t>
            </a:r>
          </a:p>
        </p:txBody>
      </p:sp>
    </p:spTree>
    <p:extLst>
      <p:ext uri="{BB962C8B-B14F-4D97-AF65-F5344CB8AC3E}">
        <p14:creationId xmlns:p14="http://schemas.microsoft.com/office/powerpoint/2010/main" val="369587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841"/>
            <a:ext cx="12192000" cy="6683707"/>
          </a:xfrm>
        </p:spPr>
        <p:txBody>
          <a:bodyPr>
            <a:normAutofit/>
          </a:bodyPr>
          <a:lstStyle/>
          <a:p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Голос Свой поднимал за меня, молясь, </a:t>
            </a:r>
          </a:p>
          <a:p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Ко кресту руки пригвождены. </a:t>
            </a:r>
          </a:p>
          <a:p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Не могу промолчать о Твоей любви, </a:t>
            </a:r>
          </a:p>
          <a:p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На земле Тебе славу верну! </a:t>
            </a:r>
          </a:p>
        </p:txBody>
      </p:sp>
    </p:spTree>
    <p:extLst>
      <p:ext uri="{BB962C8B-B14F-4D97-AF65-F5344CB8AC3E}">
        <p14:creationId xmlns:p14="http://schemas.microsoft.com/office/powerpoint/2010/main" val="84936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841"/>
            <a:ext cx="12192000" cy="6683707"/>
          </a:xfrm>
        </p:spPr>
        <p:txBody>
          <a:bodyPr>
            <a:normAutofit/>
          </a:bodyPr>
          <a:lstStyle/>
          <a:p>
            <a:r>
              <a:rPr lang="ru-RU" sz="5000" dirty="0">
                <a:solidFill>
                  <a:schemeClr val="bg1">
                    <a:lumMod val="95000"/>
                  </a:schemeClr>
                </a:solidFill>
              </a:rPr>
              <a:t>Тайное желание в сердце Ты Своём сокрыл,  </a:t>
            </a:r>
          </a:p>
          <a:p>
            <a:r>
              <a:rPr lang="ru-RU" sz="5000" dirty="0">
                <a:solidFill>
                  <a:schemeClr val="bg1">
                    <a:lumMod val="95000"/>
                  </a:schemeClr>
                </a:solidFill>
              </a:rPr>
              <a:t>Кто увидит боль Твою за вселенную?  </a:t>
            </a:r>
          </a:p>
          <a:p>
            <a:r>
              <a:rPr lang="ru-RU" sz="5000" dirty="0">
                <a:solidFill>
                  <a:schemeClr val="bg1">
                    <a:lumMod val="95000"/>
                  </a:schemeClr>
                </a:solidFill>
              </a:rPr>
              <a:t>Цепи ада разорвал, выкуп смерти заплатил,  </a:t>
            </a:r>
          </a:p>
          <a:p>
            <a:r>
              <a:rPr lang="ru-RU" sz="5000" dirty="0">
                <a:solidFill>
                  <a:schemeClr val="bg1">
                    <a:lumMod val="95000"/>
                  </a:schemeClr>
                </a:solidFill>
              </a:rPr>
              <a:t>Время Царства Твоего, Царство Твоё пришло!</a:t>
            </a:r>
          </a:p>
        </p:txBody>
      </p:sp>
    </p:spTree>
    <p:extLst>
      <p:ext uri="{BB962C8B-B14F-4D97-AF65-F5344CB8AC3E}">
        <p14:creationId xmlns:p14="http://schemas.microsoft.com/office/powerpoint/2010/main" val="310153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841"/>
            <a:ext cx="12192000" cy="6683707"/>
          </a:xfrm>
        </p:spPr>
        <p:txBody>
          <a:bodyPr>
            <a:normAutofit/>
          </a:bodyPr>
          <a:lstStyle/>
          <a:p>
            <a:r>
              <a:rPr lang="ru-RU" sz="4600" dirty="0">
                <a:solidFill>
                  <a:schemeClr val="bg1">
                    <a:lumMod val="95000"/>
                  </a:schemeClr>
                </a:solidFill>
              </a:rPr>
              <a:t>Да, будет воля Твоя! Да, будет слава Твоя!  </a:t>
            </a:r>
          </a:p>
          <a:p>
            <a:r>
              <a:rPr lang="ru-RU" sz="4600" dirty="0">
                <a:solidFill>
                  <a:schemeClr val="bg1">
                    <a:lumMod val="95000"/>
                  </a:schemeClr>
                </a:solidFill>
              </a:rPr>
              <a:t>Да, будет сила Твоя на земле людей!  </a:t>
            </a:r>
          </a:p>
          <a:p>
            <a:r>
              <a:rPr lang="ru-RU" sz="4600" dirty="0">
                <a:solidFill>
                  <a:schemeClr val="bg1">
                    <a:lumMod val="95000"/>
                  </a:schemeClr>
                </a:solidFill>
              </a:rPr>
              <a:t>Я – твои руки, Господь! Я – Твои ноги, Господь!  </a:t>
            </a:r>
          </a:p>
          <a:p>
            <a:r>
              <a:rPr lang="ru-RU" sz="4600" dirty="0">
                <a:solidFill>
                  <a:schemeClr val="bg1">
                    <a:lumMod val="95000"/>
                  </a:schemeClr>
                </a:solidFill>
              </a:rPr>
              <a:t>Голосом буду Твоим, чтобы Царство Твоё пришло! </a:t>
            </a:r>
          </a:p>
        </p:txBody>
      </p:sp>
    </p:spTree>
    <p:extLst>
      <p:ext uri="{BB962C8B-B14F-4D97-AF65-F5344CB8AC3E}">
        <p14:creationId xmlns:p14="http://schemas.microsoft.com/office/powerpoint/2010/main" val="302613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841"/>
            <a:ext cx="12192000" cy="6683707"/>
          </a:xfrm>
        </p:spPr>
        <p:txBody>
          <a:bodyPr>
            <a:normAutofit/>
          </a:bodyPr>
          <a:lstStyle/>
          <a:p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Дай мне быть сыном Твоим, Господь! </a:t>
            </a:r>
          </a:p>
          <a:p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Сердце Отца для меня всех дороже. </a:t>
            </a:r>
          </a:p>
          <a:p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Буду жить, чтоб исполнить мечту Твою, </a:t>
            </a:r>
          </a:p>
          <a:p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Царство Твоё на земле, как на Небе.</a:t>
            </a:r>
          </a:p>
        </p:txBody>
      </p:sp>
    </p:spTree>
    <p:extLst>
      <p:ext uri="{BB962C8B-B14F-4D97-AF65-F5344CB8AC3E}">
        <p14:creationId xmlns:p14="http://schemas.microsoft.com/office/powerpoint/2010/main" val="107296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841"/>
            <a:ext cx="12192000" cy="6683707"/>
          </a:xfrm>
        </p:spPr>
        <p:txBody>
          <a:bodyPr>
            <a:normAutofit/>
          </a:bodyPr>
          <a:lstStyle/>
          <a:p>
            <a:r>
              <a:rPr lang="ru-RU" sz="5000" dirty="0">
                <a:solidFill>
                  <a:schemeClr val="bg1">
                    <a:lumMod val="95000"/>
                  </a:schemeClr>
                </a:solidFill>
              </a:rPr>
              <a:t>Тайное желание в сердце Ты Своём сокрыл,  </a:t>
            </a:r>
          </a:p>
          <a:p>
            <a:r>
              <a:rPr lang="ru-RU" sz="5000" dirty="0">
                <a:solidFill>
                  <a:schemeClr val="bg1">
                    <a:lumMod val="95000"/>
                  </a:schemeClr>
                </a:solidFill>
              </a:rPr>
              <a:t>Кто увидит боль Твою за вселенную?  </a:t>
            </a:r>
          </a:p>
          <a:p>
            <a:r>
              <a:rPr lang="ru-RU" sz="5000" dirty="0">
                <a:solidFill>
                  <a:schemeClr val="bg1">
                    <a:lumMod val="95000"/>
                  </a:schemeClr>
                </a:solidFill>
              </a:rPr>
              <a:t>Цепи ада разорвал, выкуп смерти заплатил,  </a:t>
            </a:r>
          </a:p>
          <a:p>
            <a:r>
              <a:rPr lang="ru-RU" sz="5000" dirty="0">
                <a:solidFill>
                  <a:schemeClr val="bg1">
                    <a:lumMod val="95000"/>
                  </a:schemeClr>
                </a:solidFill>
              </a:rPr>
              <a:t>Время Царства Твоего, Царство Твоё пришло!</a:t>
            </a:r>
          </a:p>
        </p:txBody>
      </p:sp>
    </p:spTree>
    <p:extLst>
      <p:ext uri="{BB962C8B-B14F-4D97-AF65-F5344CB8AC3E}">
        <p14:creationId xmlns:p14="http://schemas.microsoft.com/office/powerpoint/2010/main" val="268358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841"/>
            <a:ext cx="12192000" cy="6683707"/>
          </a:xfrm>
        </p:spPr>
        <p:txBody>
          <a:bodyPr>
            <a:normAutofit/>
          </a:bodyPr>
          <a:lstStyle/>
          <a:p>
            <a:r>
              <a:rPr lang="ru-RU" sz="4600" dirty="0">
                <a:solidFill>
                  <a:schemeClr val="bg1">
                    <a:lumMod val="95000"/>
                  </a:schemeClr>
                </a:solidFill>
              </a:rPr>
              <a:t>Да, будет воля Твоя! Да, будет слава Твоя!  </a:t>
            </a:r>
          </a:p>
          <a:p>
            <a:r>
              <a:rPr lang="ru-RU" sz="4600" dirty="0">
                <a:solidFill>
                  <a:schemeClr val="bg1">
                    <a:lumMod val="95000"/>
                  </a:schemeClr>
                </a:solidFill>
              </a:rPr>
              <a:t>Да, будет сила Твоя на земле людей!  </a:t>
            </a:r>
          </a:p>
          <a:p>
            <a:r>
              <a:rPr lang="ru-RU" sz="4600" dirty="0">
                <a:solidFill>
                  <a:schemeClr val="bg1">
                    <a:lumMod val="95000"/>
                  </a:schemeClr>
                </a:solidFill>
              </a:rPr>
              <a:t>Я – твои руки, Господь! Я – Твои ноги, Господь!  </a:t>
            </a:r>
          </a:p>
          <a:p>
            <a:r>
              <a:rPr lang="ru-RU" sz="4600" dirty="0">
                <a:solidFill>
                  <a:schemeClr val="bg1">
                    <a:lumMod val="95000"/>
                  </a:schemeClr>
                </a:solidFill>
              </a:rPr>
              <a:t>Голосом буду Твоим, чтобы Царство Твоё пришло! </a:t>
            </a:r>
          </a:p>
        </p:txBody>
      </p:sp>
    </p:spTree>
    <p:extLst>
      <p:ext uri="{BB962C8B-B14F-4D97-AF65-F5344CB8AC3E}">
        <p14:creationId xmlns:p14="http://schemas.microsoft.com/office/powerpoint/2010/main" val="3564702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309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Molod Spasinnya</dc:creator>
  <cp:lastModifiedBy>Molod Spasinnya</cp:lastModifiedBy>
  <cp:revision>21</cp:revision>
  <dcterms:created xsi:type="dcterms:W3CDTF">2019-12-21T16:07:20Z</dcterms:created>
  <dcterms:modified xsi:type="dcterms:W3CDTF">2020-09-12T15:33:57Z</dcterms:modified>
</cp:coreProperties>
</file>