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2065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Отче Наш, Сущий на небесах,</a:t>
            </a:r>
            <a:br>
              <a:rPr lang="ru-RU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Да, святится имя Твое.</a:t>
            </a:r>
            <a:br>
              <a:rPr lang="ru-RU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Жизнь мою держишь в Своих руках,</a:t>
            </a:r>
            <a:br>
              <a:rPr lang="ru-RU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Мир вокруг на ладонях Твоих.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8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bg1">
                    <a:lumMod val="65000"/>
                  </a:schemeClr>
                </a:solidFill>
              </a:rPr>
              <a:t>Тайное желание в сердце Ты Своем сокрыл,</a:t>
            </a:r>
            <a:br>
              <a:rPr lang="ru-RU" sz="5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sz="5400" dirty="0" smtClean="0">
                <a:solidFill>
                  <a:schemeClr val="bg1">
                    <a:lumMod val="65000"/>
                  </a:schemeClr>
                </a:solidFill>
              </a:rPr>
              <a:t>Кто увидит боль Твою за вселенную?</a:t>
            </a:r>
            <a:br>
              <a:rPr lang="ru-RU" sz="5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sz="5400" dirty="0" smtClean="0">
                <a:solidFill>
                  <a:schemeClr val="bg1">
                    <a:lumMod val="65000"/>
                  </a:schemeClr>
                </a:solidFill>
              </a:rPr>
              <a:t>Цепи ада разорвал</a:t>
            </a:r>
            <a:r>
              <a:rPr lang="ru-RU" sz="540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ru-RU" sz="5400" smtClean="0">
                <a:solidFill>
                  <a:schemeClr val="bg1">
                    <a:lumMod val="65000"/>
                  </a:schemeClr>
                </a:solidFill>
              </a:rPr>
              <a:t>выкуп </a:t>
            </a:r>
            <a:r>
              <a:rPr lang="ru-RU" sz="5400" dirty="0" smtClean="0">
                <a:solidFill>
                  <a:schemeClr val="bg1">
                    <a:lumMod val="65000"/>
                  </a:schemeClr>
                </a:solidFill>
              </a:rPr>
              <a:t>смерти заплатил,</a:t>
            </a:r>
            <a:br>
              <a:rPr lang="ru-RU" sz="5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sz="5400" dirty="0" smtClean="0">
                <a:solidFill>
                  <a:schemeClr val="bg1">
                    <a:lumMod val="65000"/>
                  </a:schemeClr>
                </a:solidFill>
              </a:rPr>
              <a:t>Время Царства Твоего, царство Твое пришло!</a:t>
            </a:r>
            <a:endParaRPr lang="ru-RU" sz="5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8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bg1">
                    <a:lumMod val="65000"/>
                  </a:schemeClr>
                </a:solidFill>
              </a:rPr>
              <a:t>Да, будет воля Твоя!</a:t>
            </a:r>
            <a:br>
              <a:rPr lang="ru-RU" sz="5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sz="5400" dirty="0" smtClean="0">
                <a:solidFill>
                  <a:schemeClr val="bg1">
                    <a:lumMod val="65000"/>
                  </a:schemeClr>
                </a:solidFill>
              </a:rPr>
              <a:t>Да, будет слава Твоя!</a:t>
            </a:r>
            <a:br>
              <a:rPr lang="ru-RU" sz="5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sz="5400" dirty="0" smtClean="0">
                <a:solidFill>
                  <a:schemeClr val="bg1">
                    <a:lumMod val="65000"/>
                  </a:schemeClr>
                </a:solidFill>
              </a:rPr>
              <a:t>Да, будет сила Твоя на земле людей!</a:t>
            </a:r>
            <a:br>
              <a:rPr lang="ru-RU" sz="5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sz="5400" dirty="0" smtClean="0">
                <a:solidFill>
                  <a:schemeClr val="bg1">
                    <a:lumMod val="65000"/>
                  </a:schemeClr>
                </a:solidFill>
              </a:rPr>
              <a:t>Я – твои руки, Господь! </a:t>
            </a:r>
            <a:br>
              <a:rPr lang="ru-RU" sz="5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sz="5400" dirty="0" smtClean="0">
                <a:solidFill>
                  <a:schemeClr val="bg1">
                    <a:lumMod val="65000"/>
                  </a:schemeClr>
                </a:solidFill>
              </a:rPr>
              <a:t>Я – Твои ноги, Господь!</a:t>
            </a:r>
            <a:br>
              <a:rPr lang="ru-RU" sz="5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sz="5400" dirty="0" smtClean="0">
                <a:solidFill>
                  <a:schemeClr val="bg1">
                    <a:lumMod val="65000"/>
                  </a:schemeClr>
                </a:solidFill>
              </a:rPr>
              <a:t>Голосом буду Твоим, чтобы Царство Твое пришло! </a:t>
            </a:r>
            <a:endParaRPr lang="ru-RU" sz="5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4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42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Голос Свой поднимал за меня, молясь,</a:t>
            </a:r>
            <a:br>
              <a:rPr lang="ru-RU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Ко кресту руки пригвождены.</a:t>
            </a:r>
            <a:br>
              <a:rPr lang="ru-RU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Не могу промолчать о Твоей любви,</a:t>
            </a:r>
            <a:br>
              <a:rPr lang="ru-RU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На земле Тебе славу верну!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42" y="0"/>
            <a:ext cx="9144000" cy="6858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Дай мне быть сыном Твоим, Господь!</a:t>
            </a:r>
            <a:br>
              <a:rPr lang="ru-RU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Сердце Отца для меня всех дороже.</a:t>
            </a:r>
            <a:br>
              <a:rPr lang="ru-RU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Буду жить, чтоб исполнить волю Твою,</a:t>
            </a:r>
            <a:br>
              <a:rPr lang="ru-RU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dirty="0" smtClean="0">
                <a:solidFill>
                  <a:schemeClr val="bg1">
                    <a:lumMod val="65000"/>
                  </a:schemeClr>
                </a:solidFill>
              </a:rPr>
              <a:t>Царство Твое </a:t>
            </a:r>
            <a:r>
              <a:rPr lang="ru-RU" smtClean="0">
                <a:solidFill>
                  <a:schemeClr val="bg1">
                    <a:lumMod val="65000"/>
                  </a:schemeClr>
                </a:solidFill>
              </a:rPr>
              <a:t>на земле как и на небе.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97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37</Words>
  <Application>Microsoft Office PowerPoint</Application>
  <PresentationFormat>Экран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Отче Наш, Сущий на небесах, Да, святится имя Твое. Жизнь мою держишь в Своих руках, Мир вокруг на ладонях Твоих.</vt:lpstr>
      <vt:lpstr>Тайное желание в сердце Ты Своем сокрыл, Кто увидит боль Твою за вселенную? Цепи ада разорвал, выкуп смерти заплатил, Время Царства Твоего, царство Твое пришло!</vt:lpstr>
      <vt:lpstr>Да, будет воля Твоя! Да, будет слава Твоя! Да, будет сила Твоя на земле людей! Я – твои руки, Господь!  Я – Твои ноги, Господь! Голосом буду Твоим, чтобы Царство Твое пришло! </vt:lpstr>
      <vt:lpstr>Голос Свой поднимал за меня, молясь, Ко кресту руки пригвождены. Не могу промолчать о Твоей любви, На земле Тебе славу верну!</vt:lpstr>
      <vt:lpstr>Дай мне быть сыном Твоим, Господь! Сердце Отца для меня всех дороже. Буду жить, чтоб исполнить волю Твою, Царство Твое на земле как и на небе.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Бачу я Ісуса , прославленим , величним.  На Нього підіймаю свій зір,  як сонце сяє Він.  Бачу я Ісуса у сяючій славі Великий Він, піднесений ВІн,  Переповнює небо і землю </dc:title>
  <dc:creator>Администратор</dc:creator>
  <cp:lastModifiedBy>RePack by Diakov</cp:lastModifiedBy>
  <cp:revision>4</cp:revision>
  <dcterms:created xsi:type="dcterms:W3CDTF">2018-10-20T16:11:57Z</dcterms:created>
  <dcterms:modified xsi:type="dcterms:W3CDTF">2019-10-05T16:07:04Z</dcterms:modified>
</cp:coreProperties>
</file>