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base"/>
            <a:r>
              <a:rPr lang="uk-UA" sz="3200" dirty="0"/>
              <a:t>Понад всю силу, над всіх царів</a:t>
            </a:r>
            <a:r>
              <a:rPr lang="uk-UA" sz="3200" dirty="0" smtClean="0"/>
              <a:t>,</a:t>
            </a:r>
            <a:br>
              <a:rPr lang="uk-UA" sz="3200" dirty="0" smtClean="0"/>
            </a:br>
            <a:r>
              <a:rPr lang="uk-UA" sz="3200" b="1" dirty="0" smtClean="0"/>
              <a:t>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uk-UA" sz="3200" dirty="0" smtClean="0"/>
              <a:t>Понад </a:t>
            </a:r>
            <a:r>
              <a:rPr lang="uk-UA" sz="3200" dirty="0"/>
              <a:t>природу і все, що Бог </a:t>
            </a:r>
            <a:r>
              <a:rPr lang="uk-UA" sz="3200" dirty="0" smtClean="0"/>
              <a:t>створив</a:t>
            </a:r>
            <a:br>
              <a:rPr lang="uk-UA" sz="3200" dirty="0" smtClean="0"/>
            </a:br>
            <a:r>
              <a:rPr lang="uk-UA" sz="3200" b="1" dirty="0" smtClean="0"/>
              <a:t>  </a:t>
            </a:r>
            <a:r>
              <a:rPr lang="en-US" sz="3200" b="1" dirty="0" err="1"/>
              <a:t/>
            </a:r>
            <a:br>
              <a:rPr lang="en-US" sz="3200" b="1" dirty="0" err="1"/>
            </a:br>
            <a:r>
              <a:rPr lang="uk-UA" sz="3200" dirty="0" smtClean="0"/>
              <a:t>Понад </a:t>
            </a:r>
            <a:r>
              <a:rPr lang="uk-UA" sz="3200" dirty="0"/>
              <a:t>всю мудрість і всі шляхи людські</a:t>
            </a:r>
            <a:r>
              <a:rPr lang="uk-UA" sz="3200" dirty="0" smtClean="0"/>
              <a:t>,</a:t>
            </a:r>
            <a:r>
              <a:rPr lang="uk-UA" sz="3200" b="1" dirty="0" smtClean="0"/>
              <a:t> </a:t>
            </a:r>
            <a:br>
              <a:rPr lang="uk-UA" sz="3200" b="1" dirty="0" smtClean="0"/>
            </a:br>
            <a:r>
              <a:rPr lang="uk-UA" sz="3200" b="1" dirty="0" smtClean="0"/>
              <a:t> </a:t>
            </a:r>
            <a:br>
              <a:rPr lang="uk-UA" sz="3200" b="1" dirty="0" smtClean="0"/>
            </a:br>
            <a:r>
              <a:rPr lang="uk-UA" sz="3200" dirty="0" smtClean="0"/>
              <a:t>Ісус </a:t>
            </a:r>
            <a:r>
              <a:rPr lang="uk-UA" sz="3200" dirty="0"/>
              <a:t>був тут до створення нас всіх. </a:t>
            </a: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uk-UA" sz="3200" dirty="0" smtClean="0"/>
              <a:t>Понад </a:t>
            </a:r>
            <a:r>
              <a:rPr lang="uk-UA" sz="3200" dirty="0"/>
              <a:t>всі царства, престоли всі, </a:t>
            </a: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uk-UA" sz="3200" dirty="0" smtClean="0"/>
              <a:t>Над </a:t>
            </a:r>
            <a:r>
              <a:rPr lang="uk-UA" sz="3200" dirty="0"/>
              <a:t>чудеса всі, що світ побачив </a:t>
            </a:r>
            <a:r>
              <a:rPr lang="uk-UA" sz="3200" dirty="0" smtClean="0"/>
              <a:t>їх</a:t>
            </a:r>
            <a:br>
              <a:rPr lang="uk-UA" sz="3200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uk-UA" sz="3200" dirty="0" smtClean="0"/>
              <a:t>Над </a:t>
            </a:r>
            <a:r>
              <a:rPr lang="uk-UA" sz="3200" dirty="0"/>
              <a:t>всі джерела і цінності </a:t>
            </a:r>
            <a:r>
              <a:rPr lang="uk-UA" sz="3200" dirty="0" smtClean="0"/>
              <a:t>Землі,</a:t>
            </a:r>
            <a:r>
              <a:rPr lang="uk-UA" sz="3200" b="1" dirty="0" smtClean="0"/>
              <a:t> </a:t>
            </a:r>
            <a:br>
              <a:rPr lang="uk-UA" sz="3200" b="1" dirty="0" smtClean="0"/>
            </a:br>
            <a:r>
              <a:rPr lang="uk-UA" sz="3200" b="1" dirty="0" smtClean="0"/>
              <a:t/>
            </a:r>
            <a:br>
              <a:rPr lang="uk-UA" sz="3200" b="1" dirty="0" smtClean="0"/>
            </a:br>
            <a:r>
              <a:rPr lang="uk-UA" sz="3200" dirty="0" smtClean="0"/>
              <a:t>Не</a:t>
            </a:r>
            <a:r>
              <a:rPr lang="uk-UA" sz="3200" b="1" dirty="0" smtClean="0"/>
              <a:t> </a:t>
            </a:r>
            <a:r>
              <a:rPr lang="uk-UA" sz="3200" dirty="0" smtClean="0"/>
              <a:t>вимірять </a:t>
            </a:r>
            <a:r>
              <a:rPr lang="uk-UA" sz="3200" dirty="0"/>
              <a:t>творінь Його усіх.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600" b="1" dirty="0"/>
              <a:t>Розіп'ятим був, лежав в могилі </a:t>
            </a:r>
            <a:r>
              <a:rPr lang="uk-UA" sz="3600" b="1" dirty="0" smtClean="0"/>
              <a:t>Він,</a:t>
            </a:r>
            <a:br>
              <a:rPr lang="uk-UA" sz="3600" b="1" dirty="0" smtClean="0"/>
            </a:br>
            <a:r>
              <a:rPr lang="uk-UA" sz="3600" b="1" dirty="0"/>
              <a:t/>
            </a:r>
            <a:br>
              <a:rPr lang="uk-UA" sz="3600" b="1" dirty="0"/>
            </a:br>
            <a:r>
              <a:rPr lang="uk-UA" sz="3600" b="1" dirty="0" smtClean="0"/>
              <a:t>Щоб </a:t>
            </a:r>
            <a:r>
              <a:rPr lang="uk-UA" sz="3600" b="1" dirty="0"/>
              <a:t>вмерти – жив, за словом Він </a:t>
            </a:r>
            <a:r>
              <a:rPr lang="uk-UA" sz="3600" b="1" dirty="0" smtClean="0"/>
              <a:t>воскрес.</a:t>
            </a:r>
            <a:br>
              <a:rPr lang="uk-UA" sz="3600" b="1" dirty="0" smtClean="0"/>
            </a:br>
            <a:r>
              <a:rPr lang="uk-UA" sz="3600" b="1" dirty="0"/>
              <a:t/>
            </a:r>
            <a:br>
              <a:rPr lang="uk-UA" sz="3600" b="1" dirty="0"/>
            </a:br>
            <a:r>
              <a:rPr lang="uk-UA" sz="3600" b="1" dirty="0" smtClean="0"/>
              <a:t>Як </a:t>
            </a:r>
            <a:r>
              <a:rPr lang="uk-UA" sz="3600" b="1" dirty="0"/>
              <a:t>і всі ходив Він по Землі</a:t>
            </a:r>
            <a:r>
              <a:rPr lang="uk-UA" sz="3600" b="1" dirty="0" smtClean="0"/>
              <a:t>,</a:t>
            </a:r>
            <a:br>
              <a:rPr lang="uk-UA" sz="3600" b="1" dirty="0" smtClean="0"/>
            </a:br>
            <a:r>
              <a:rPr lang="uk-UA" sz="3600" b="1" dirty="0"/>
              <a:t>	</a:t>
            </a:r>
            <a:br>
              <a:rPr lang="uk-UA" sz="3600" b="1" dirty="0"/>
            </a:br>
            <a:r>
              <a:rPr lang="uk-UA" sz="3600" b="1" dirty="0" smtClean="0"/>
              <a:t>Він </a:t>
            </a:r>
            <a:r>
              <a:rPr lang="uk-UA" sz="3600" b="1" dirty="0"/>
              <a:t>взяв наш гріх</a:t>
            </a:r>
            <a:r>
              <a:rPr lang="uk-UA" sz="3600" b="1" dirty="0" smtClean="0"/>
              <a:t>,</a:t>
            </a:r>
            <a:br>
              <a:rPr lang="uk-UA" sz="3600" b="1" dirty="0" smtClean="0"/>
            </a:br>
            <a:r>
              <a:rPr lang="uk-UA" sz="3600" b="1" dirty="0" smtClean="0"/>
              <a:t/>
            </a:r>
            <a:br>
              <a:rPr lang="uk-UA" sz="3600" b="1" dirty="0" smtClean="0"/>
            </a:br>
            <a:r>
              <a:rPr lang="uk-UA" sz="3600" b="1" dirty="0" smtClean="0"/>
              <a:t> Він </a:t>
            </a:r>
            <a:r>
              <a:rPr lang="uk-UA" sz="3600" b="1" dirty="0"/>
              <a:t>нас </a:t>
            </a:r>
            <a:r>
              <a:rPr lang="uk-UA" sz="3600" b="1" dirty="0" smtClean="0"/>
              <a:t>звільнив.</a:t>
            </a:r>
            <a:br>
              <a:rPr lang="uk-UA" sz="3600" b="1" dirty="0" smtClean="0"/>
            </a:br>
            <a:r>
              <a:rPr lang="uk-UA" sz="3600" b="1" dirty="0"/>
              <a:t/>
            </a:r>
            <a:br>
              <a:rPr lang="uk-UA" sz="3600" b="1" dirty="0"/>
            </a:br>
            <a:r>
              <a:rPr lang="uk-UA" sz="3600" b="1" dirty="0" smtClean="0"/>
              <a:t>Він </a:t>
            </a:r>
            <a:r>
              <a:rPr lang="uk-UA" sz="3600" b="1" dirty="0"/>
              <a:t>– над усе!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08967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Понад всю силу, над всіх царів,   Понад природу і все, що Бог створив    Понад всю мудрість і всі шляхи людські,    Ісус був тут до створення нас всіх.   Понад всі царства, престоли всі,   Над чудеса всі, що світ побачив їх  Над всі джерела і цінності Землі,   Не вимірять творінь Його усіх.</vt:lpstr>
      <vt:lpstr>Розіп'ятим був, лежав в могилі Він,  Щоб вмерти – жив, за словом Він воскрес.  Як і всі ходив Він по Землі,   Він взяв наш гріх,   Він нас звільнив.  Він – над усе!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Церьковь Господа, Ты невеста у Христа Церьковь Господа Слушай голос жениха Он тебя избрал Возлюбил и оправдал Славою и честью увенчал</dc:title>
  <dc:creator>Администратор</dc:creator>
  <cp:lastModifiedBy>RePack by Diakov</cp:lastModifiedBy>
  <cp:revision>12</cp:revision>
  <dcterms:created xsi:type="dcterms:W3CDTF">2018-10-13T16:03:25Z</dcterms:created>
  <dcterms:modified xsi:type="dcterms:W3CDTF">2018-10-20T14:48:20Z</dcterms:modified>
</cp:coreProperties>
</file>