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3" r:id="rId4"/>
    <p:sldId id="271" r:id="rId5"/>
    <p:sldId id="274" r:id="rId6"/>
    <p:sldId id="272" r:id="rId7"/>
    <p:sldId id="27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4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7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4B1-29FF-4A27-8D71-18EAE92B557D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30DD-3052-4274-A7E9-6E68DFFC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986023"/>
            <a:ext cx="9144000" cy="4885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Христа-Спасителя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прославляй!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Христа-Спасителя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прославляй!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314044"/>
            <a:ext cx="9144000" cy="622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вітаєм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Христовим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вітаєм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Христовим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вітаєм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Христовим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Нам Бог Спасителя дав!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Хай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рік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буде для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щасливим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Хай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рік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буде для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щасливим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Хай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рік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буде для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щасливим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За все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Ісуса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прослав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ru-RU" sz="24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986023"/>
            <a:ext cx="9144000" cy="4885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Христа-Спасителя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прославляй!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Христа-Спасителя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прославляй!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7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314044"/>
            <a:ext cx="9144000" cy="622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вітаєм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Христовим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вітаєм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Христовим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вітаєм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з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Різдвом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Христовим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Нам Бог Спасителя дав!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Хай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рік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буде для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чудовим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Хай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рік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буде для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чудовим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Хай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рік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буде для вас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чудовим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За все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Ісуса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прослав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ru-RU" sz="24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986023"/>
            <a:ext cx="9144000" cy="4885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Христа-Спасителя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прославляй!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Христа-Спасителя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прославляй!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6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314044"/>
            <a:ext cx="9144000" cy="622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Любові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миру,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довготерпіння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Живого в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Церкві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завжди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служіння</a:t>
            </a:r>
            <a:endParaRPr lang="ru-RU" sz="3600" dirty="0">
              <a:solidFill>
                <a:schemeClr val="bg1"/>
              </a:solidFill>
              <a:latin typeface="Jikharev_VB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І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Божого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благословіння</a:t>
            </a:r>
            <a:endParaRPr lang="ru-RU" sz="3600" dirty="0">
              <a:solidFill>
                <a:schemeClr val="bg1"/>
              </a:solidFill>
              <a:latin typeface="Jikharev_VB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Вам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бажаєм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в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святковий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час!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Любові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 миру,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довготерпіння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Живого в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Церкві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завжди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служіння</a:t>
            </a:r>
            <a:endParaRPr lang="ru-RU" sz="3600" dirty="0">
              <a:solidFill>
                <a:schemeClr val="bg1"/>
              </a:solidFill>
              <a:latin typeface="Jikharev_VB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І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Божого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всім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благословіння</a:t>
            </a:r>
            <a:endParaRPr lang="ru-RU" sz="3600" dirty="0">
              <a:solidFill>
                <a:schemeClr val="bg1"/>
              </a:solidFill>
              <a:latin typeface="Jikharev_VB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Вам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бажаєм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в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цей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святковий</a:t>
            </a:r>
            <a:r>
              <a:rPr lang="ru-RU" sz="36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час!</a:t>
            </a:r>
            <a:endParaRPr lang="ru-RU" sz="24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986023"/>
            <a:ext cx="9144000" cy="4885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Христа-Спасителя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прославляй!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algn="ctr" fontAlgn="base">
              <a:spcAft>
                <a:spcPts val="192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Радій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і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співай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! Христа-Спасителя </a:t>
            </a:r>
            <a:r>
              <a:rPr lang="ru-RU" sz="4400" dirty="0" err="1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ти</a:t>
            </a:r>
            <a:r>
              <a:rPr lang="ru-RU" sz="4400" dirty="0">
                <a:solidFill>
                  <a:schemeClr val="bg1"/>
                </a:solidFill>
                <a:latin typeface="Jikharev_VB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прославляй!</a:t>
            </a:r>
            <a:endParaRPr lang="ru-RU" sz="3200" dirty="0">
              <a:solidFill>
                <a:schemeClr val="bg1"/>
              </a:solidFill>
              <a:effectLst/>
              <a:latin typeface="Jikharev_V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39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282</Words>
  <Application>Microsoft Office PowerPoint</Application>
  <PresentationFormat>Экран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Jikharev_VB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Molod Spasinnya</cp:lastModifiedBy>
  <cp:revision>6</cp:revision>
  <dcterms:created xsi:type="dcterms:W3CDTF">2019-12-31T08:47:45Z</dcterms:created>
  <dcterms:modified xsi:type="dcterms:W3CDTF">2020-01-12T07:51:03Z</dcterms:modified>
</cp:coreProperties>
</file>