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4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324578"/>
            <a:ext cx="9144000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Рождество Христово! Ангел Прилетел.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Он летел по небу, людям песню пел: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«Все люди ликуйте, в сей день торжествуйте!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 день Христов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а Рождества!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324578"/>
            <a:ext cx="9144000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Я лечу от Бога, радость вам принес,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Что в пещере темной родился 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Христос!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Скорей поспешайте, Младенца встречайте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Новонарожденного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!»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Пастухи в пещеру прежде всех пришли,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 яслях на соломе Господа нашли.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На колени пали, Христу дары дали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Новонаро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жденному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63132"/>
            <a:ext cx="91440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Ирод злоречивый о Христе узнал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И убить Младенца воинов послал.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Всех детей избил, мечи притупили,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effectLst/>
                <a:latin typeface="Jikharev_VB" pitchFamily="2" charset="0"/>
                <a:ea typeface="Calibri" panose="020F0502020204030204" pitchFamily="34" charset="0"/>
                <a:cs typeface="Calibri" panose="020F0502020204030204" pitchFamily="34" charset="0"/>
              </a:rPr>
              <a:t>А Христос в Египте был!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4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Jikharev_VB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Molod Spasinnya</cp:lastModifiedBy>
  <cp:revision>4</cp:revision>
  <dcterms:created xsi:type="dcterms:W3CDTF">2019-12-31T08:47:45Z</dcterms:created>
  <dcterms:modified xsi:type="dcterms:W3CDTF">2020-01-12T07:45:54Z</dcterms:modified>
</cp:coreProperties>
</file>