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dirty="0"/>
              <a:t>Скажет слабый: “Я силён!”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Скажет бедный: “Я богат!”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Скажет: “Вижу” тот, кто слеп.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Всё это сделал Бог во мне.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“Осанна! Осанна!” –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будем петь, Иисус, Тебе.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“Осанна! Осанна!”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Ты был распят, но вновь воскрес!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Пойду к реке живой воды,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Где Ты омыл грехи мои.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Милость Божью и любовь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Мне явил Спаситель мой.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“Осанна! Осанна!” –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будем петь, Иисус, Тебе.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“Осанна! Осанна!”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Ты был распят, но вновь воскрес!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Поднимусь я из глубин,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Найду я жизнь в руках Твоих.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Буду петь, что во Христе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К новой жизни я воскрес.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471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“Осанна! Осанна!” –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будем петь, Иисус, Тебе.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“Осанна! Осанна!”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Ты был распят, но вновь воскрес!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Скажет слабый: “Я силён!” Скажет бедный: “Я богат!” Скажет: “Вижу” тот, кто слеп. Всё это сделал Бог во мне.</vt:lpstr>
      <vt:lpstr>“Осанна! Осанна!” – будем петь, Иисус, Тебе. “Осанна! Осанна!” Ты был распят, но вновь воскрес!</vt:lpstr>
      <vt:lpstr>Пойду к реке живой воды, Где Ты омыл грехи мои. Милость Божью и любовь Мне явил Спаситель мой.</vt:lpstr>
      <vt:lpstr>“Осанна! Осанна!” – будем петь, Иисус, Тебе. “Осанна! Осанна!” Ты был распят, но вновь воскрес!</vt:lpstr>
      <vt:lpstr>Поднимусь я из глубин, Найду я жизнь в руках Твоих. Буду петь, что во Христе К новой жизни я воскрес.</vt:lpstr>
      <vt:lpstr>“Осанна! Осанна!” – будем петь, Иисус, Тебе. “Осанна! Осанна!” Ты был распят, но вновь воскрес!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11</cp:revision>
  <dcterms:created xsi:type="dcterms:W3CDTF">2018-10-13T16:03:43Z</dcterms:created>
  <dcterms:modified xsi:type="dcterms:W3CDTF">2019-11-02T12:32:39Z</dcterms:modified>
</cp:coreProperties>
</file>