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uk-UA" sz="6000" dirty="0"/>
              <a:t>Скажи мені слово, </a:t>
            </a:r>
            <a:r>
              <a:rPr lang="uk-UA" sz="6000" dirty="0" smtClean="0"/>
              <a:t/>
            </a:r>
            <a:br>
              <a:rPr lang="uk-UA" sz="6000" dirty="0" smtClean="0"/>
            </a:br>
            <a:r>
              <a:rPr lang="uk-UA" sz="6000" dirty="0" smtClean="0"/>
              <a:t>потіхи </a:t>
            </a:r>
            <a:r>
              <a:rPr lang="uk-UA" sz="6000" dirty="0"/>
              <a:t>й любові, </a:t>
            </a:r>
            <a:r>
              <a:rPr lang="uk-UA" sz="6000" dirty="0" smtClean="0"/>
              <a:t/>
            </a:r>
            <a:br>
              <a:rPr lang="uk-UA" sz="6000" dirty="0" smtClean="0"/>
            </a:br>
            <a:r>
              <a:rPr lang="uk-UA" sz="6000" dirty="0" smtClean="0"/>
              <a:t>І </a:t>
            </a:r>
            <a:r>
              <a:rPr lang="uk-UA" sz="6000" dirty="0"/>
              <a:t>ніжно торкнися, </a:t>
            </a:r>
            <a:r>
              <a:rPr lang="uk-UA" sz="6000" dirty="0" smtClean="0"/>
              <a:t/>
            </a:r>
            <a:br>
              <a:rPr lang="uk-UA" sz="6000" dirty="0" smtClean="0"/>
            </a:br>
            <a:r>
              <a:rPr lang="uk-UA" sz="6000" dirty="0" smtClean="0"/>
              <a:t>моєї </a:t>
            </a:r>
            <a:r>
              <a:rPr lang="uk-UA" sz="6000" dirty="0"/>
              <a:t>душі, </a:t>
            </a:r>
            <a:r>
              <a:rPr lang="uk-UA" sz="6000" dirty="0" smtClean="0"/>
              <a:t/>
            </a:r>
            <a:br>
              <a:rPr lang="uk-UA" sz="6000" dirty="0" smtClean="0"/>
            </a:br>
            <a:r>
              <a:rPr lang="uk-UA" sz="6000" dirty="0" smtClean="0"/>
              <a:t>Щоб </a:t>
            </a:r>
            <a:r>
              <a:rPr lang="uk-UA" sz="6000" dirty="0"/>
              <a:t>знову дзвеніли </a:t>
            </a:r>
            <a:r>
              <a:rPr lang="uk-UA" sz="6000" dirty="0" smtClean="0"/>
              <a:t/>
            </a:r>
            <a:br>
              <a:rPr lang="uk-UA" sz="6000" dirty="0" smtClean="0"/>
            </a:br>
            <a:r>
              <a:rPr lang="uk-UA" sz="6000" dirty="0" smtClean="0"/>
              <a:t>прекрасні </a:t>
            </a:r>
            <a:r>
              <a:rPr lang="uk-UA" sz="6000" dirty="0"/>
              <a:t>і нові, </a:t>
            </a:r>
            <a:r>
              <a:rPr lang="uk-UA" sz="6000" dirty="0" smtClean="0"/>
              <a:t/>
            </a:r>
            <a:br>
              <a:rPr lang="uk-UA" sz="6000" dirty="0" smtClean="0"/>
            </a:br>
            <a:r>
              <a:rPr lang="uk-UA" sz="6000" dirty="0" smtClean="0"/>
              <a:t>Мелодії </a:t>
            </a:r>
            <a:r>
              <a:rPr lang="uk-UA" sz="6000" dirty="0"/>
              <a:t>неба в ранковій </a:t>
            </a:r>
            <a:r>
              <a:rPr lang="uk-UA" sz="6000" dirty="0" smtClean="0"/>
              <a:t>тиші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76435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000" dirty="0" err="1"/>
              <a:t>Повій</a:t>
            </a:r>
            <a:r>
              <a:rPr lang="ru-RU" sz="6000" dirty="0"/>
              <a:t> Святим Духом у </a:t>
            </a:r>
            <a:r>
              <a:rPr lang="ru-RU" sz="6000" dirty="0" err="1"/>
              <a:t>спрагнене</a:t>
            </a:r>
            <a:r>
              <a:rPr lang="ru-RU" sz="6000" dirty="0"/>
              <a:t> </a:t>
            </a:r>
            <a:r>
              <a:rPr lang="ru-RU" sz="6000" dirty="0" err="1"/>
              <a:t>серце</a:t>
            </a:r>
            <a:r>
              <a:rPr lang="ru-RU" sz="6000" dirty="0"/>
              <a:t>, </a:t>
            </a:r>
            <a:r>
              <a:rPr lang="ru-RU" sz="6000" dirty="0" err="1"/>
              <a:t>Втомилось</a:t>
            </a:r>
            <a:r>
              <a:rPr lang="ru-RU" sz="6000" dirty="0"/>
              <a:t> </a:t>
            </a:r>
            <a:r>
              <a:rPr lang="ru-RU" sz="6000" dirty="0" err="1"/>
              <a:t>воно</a:t>
            </a:r>
            <a:r>
              <a:rPr lang="ru-RU" sz="6000" dirty="0"/>
              <a:t> у </a:t>
            </a:r>
            <a:r>
              <a:rPr lang="ru-RU" sz="6000" dirty="0" err="1"/>
              <a:t>земній</a:t>
            </a:r>
            <a:r>
              <a:rPr lang="ru-RU" sz="6000" dirty="0"/>
              <a:t> </a:t>
            </a:r>
            <a:r>
              <a:rPr lang="ru-RU" sz="6000" dirty="0" err="1"/>
              <a:t>боротьбі</a:t>
            </a:r>
            <a:r>
              <a:rPr lang="ru-RU" sz="6000" dirty="0"/>
              <a:t> </a:t>
            </a:r>
            <a:r>
              <a:rPr lang="ru-RU" sz="6000" dirty="0" err="1"/>
              <a:t>Мов</a:t>
            </a:r>
            <a:r>
              <a:rPr lang="ru-RU" sz="6000" dirty="0"/>
              <a:t> </a:t>
            </a:r>
            <a:r>
              <a:rPr lang="ru-RU" sz="6000" dirty="0" err="1"/>
              <a:t>ніжне</a:t>
            </a:r>
            <a:r>
              <a:rPr lang="ru-RU" sz="6000" dirty="0"/>
              <a:t> </a:t>
            </a:r>
            <a:r>
              <a:rPr lang="ru-RU" sz="6000" dirty="0" err="1"/>
              <a:t>проміння</a:t>
            </a:r>
            <a:r>
              <a:rPr lang="ru-RU" sz="6000" dirty="0"/>
              <a:t>, </a:t>
            </a:r>
            <a:r>
              <a:rPr lang="ru-RU" sz="6000" dirty="0" err="1"/>
              <a:t>що</a:t>
            </a:r>
            <a:r>
              <a:rPr lang="ru-RU" sz="6000" dirty="0"/>
              <a:t> </a:t>
            </a:r>
            <a:r>
              <a:rPr lang="ru-RU" sz="6000" dirty="0" err="1"/>
              <a:t>кидає</a:t>
            </a:r>
            <a:r>
              <a:rPr lang="ru-RU" sz="6000" dirty="0"/>
              <a:t> </a:t>
            </a:r>
            <a:r>
              <a:rPr lang="ru-RU" sz="6000" dirty="0" err="1"/>
              <a:t>сонце</a:t>
            </a:r>
            <a:r>
              <a:rPr lang="ru-RU" sz="6000" dirty="0"/>
              <a:t> </a:t>
            </a:r>
            <a:r>
              <a:rPr lang="ru-RU" sz="6000" dirty="0" err="1"/>
              <a:t>Зігрій</a:t>
            </a:r>
            <a:r>
              <a:rPr lang="ru-RU" sz="6000" dirty="0"/>
              <a:t> мою душу </a:t>
            </a:r>
            <a:r>
              <a:rPr lang="ru-RU" sz="6000" dirty="0" err="1"/>
              <a:t>ти</a:t>
            </a:r>
            <a:r>
              <a:rPr lang="ru-RU" sz="6000" dirty="0"/>
              <a:t> Духом </a:t>
            </a:r>
            <a:r>
              <a:rPr lang="ru-RU" sz="6000" dirty="0" smtClean="0"/>
              <a:t>Святим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93412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5400" dirty="0" err="1"/>
              <a:t>Лиш</a:t>
            </a:r>
            <a:r>
              <a:rPr lang="ru-RU" sz="5400" dirty="0"/>
              <a:t> </a:t>
            </a:r>
            <a:r>
              <a:rPr lang="ru-RU" sz="5400" dirty="0" err="1"/>
              <a:t>тільки</a:t>
            </a:r>
            <a:r>
              <a:rPr lang="ru-RU" sz="5400" dirty="0"/>
              <a:t> в </a:t>
            </a:r>
            <a:r>
              <a:rPr lang="ru-RU" sz="5400" dirty="0" err="1"/>
              <a:t>Тобі</a:t>
            </a:r>
            <a:r>
              <a:rPr lang="ru-RU" sz="5400" dirty="0"/>
              <a:t> </a:t>
            </a:r>
            <a:r>
              <a:rPr lang="ru-RU" sz="5400" dirty="0" err="1"/>
              <a:t>мій</a:t>
            </a:r>
            <a:r>
              <a:rPr lang="ru-RU" sz="5400" dirty="0"/>
              <a:t> </a:t>
            </a: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smtClean="0"/>
              <a:t>Господь </a:t>
            </a:r>
            <a:r>
              <a:rPr lang="ru-RU" sz="5400" dirty="0"/>
              <a:t>і Спаситель </a:t>
            </a: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err="1" smtClean="0"/>
              <a:t>Знаходить</a:t>
            </a:r>
            <a:r>
              <a:rPr lang="ru-RU" sz="5400" dirty="0" smtClean="0"/>
              <a:t> </a:t>
            </a:r>
            <a:r>
              <a:rPr lang="ru-RU" sz="5400" dirty="0"/>
              <a:t>душа моя </a:t>
            </a: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smtClean="0"/>
              <a:t>мир </a:t>
            </a:r>
            <a:r>
              <a:rPr lang="ru-RU" sz="5400" dirty="0"/>
              <a:t>і </a:t>
            </a:r>
            <a:r>
              <a:rPr lang="ru-RU" sz="5400" dirty="0" err="1"/>
              <a:t>спокій</a:t>
            </a:r>
            <a:r>
              <a:rPr lang="ru-RU" sz="5400" dirty="0"/>
              <a:t>, </a:t>
            </a: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smtClean="0"/>
              <a:t>Коли </a:t>
            </a:r>
            <a:r>
              <a:rPr lang="ru-RU" sz="5400" dirty="0" err="1"/>
              <a:t>знемагаю</a:t>
            </a:r>
            <a:r>
              <a:rPr lang="ru-RU" sz="5400" dirty="0"/>
              <a:t> до </a:t>
            </a: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smtClean="0"/>
              <a:t>Тебе </a:t>
            </a:r>
            <a:r>
              <a:rPr lang="ru-RU" sz="5400" dirty="0" err="1"/>
              <a:t>Втішитель</a:t>
            </a:r>
            <a:r>
              <a:rPr lang="ru-RU" sz="5400" dirty="0"/>
              <a:t>, </a:t>
            </a: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smtClean="0"/>
              <a:t>Прихожу </a:t>
            </a:r>
            <a:r>
              <a:rPr lang="ru-RU" sz="5400" dirty="0"/>
              <a:t>з </a:t>
            </a:r>
            <a:r>
              <a:rPr lang="ru-RU" sz="5400" dirty="0" err="1"/>
              <a:t>благанням</a:t>
            </a:r>
            <a:r>
              <a:rPr lang="ru-RU" sz="5400" dirty="0"/>
              <a:t> </a:t>
            </a:r>
            <a:r>
              <a:rPr lang="ru-RU" sz="5400" dirty="0" err="1"/>
              <a:t>моєї</a:t>
            </a:r>
            <a:r>
              <a:rPr lang="ru-RU" sz="5400" dirty="0"/>
              <a:t> </a:t>
            </a:r>
            <a:r>
              <a:rPr lang="ru-RU" sz="5400" dirty="0" err="1"/>
              <a:t>душі</a:t>
            </a:r>
            <a:r>
              <a:rPr lang="ru-RU" sz="5400" dirty="0"/>
              <a:t>. 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88120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000" dirty="0" err="1"/>
              <a:t>Повій</a:t>
            </a:r>
            <a:r>
              <a:rPr lang="ru-RU" sz="6000" dirty="0"/>
              <a:t> Святим Духом у </a:t>
            </a:r>
            <a:r>
              <a:rPr lang="ru-RU" sz="6000" dirty="0" err="1"/>
              <a:t>спрагнене</a:t>
            </a:r>
            <a:r>
              <a:rPr lang="ru-RU" sz="6000" dirty="0"/>
              <a:t> </a:t>
            </a:r>
            <a:r>
              <a:rPr lang="ru-RU" sz="6000" dirty="0" err="1"/>
              <a:t>серце</a:t>
            </a:r>
            <a:r>
              <a:rPr lang="ru-RU" sz="6000" dirty="0"/>
              <a:t>, </a:t>
            </a:r>
            <a:r>
              <a:rPr lang="ru-RU" sz="6000" dirty="0" err="1"/>
              <a:t>Втомилось</a:t>
            </a:r>
            <a:r>
              <a:rPr lang="ru-RU" sz="6000" dirty="0"/>
              <a:t> </a:t>
            </a:r>
            <a:r>
              <a:rPr lang="ru-RU" sz="6000" dirty="0" err="1"/>
              <a:t>воно</a:t>
            </a:r>
            <a:r>
              <a:rPr lang="ru-RU" sz="6000" dirty="0"/>
              <a:t> у </a:t>
            </a:r>
            <a:r>
              <a:rPr lang="ru-RU" sz="6000" dirty="0" err="1"/>
              <a:t>земній</a:t>
            </a:r>
            <a:r>
              <a:rPr lang="ru-RU" sz="6000" dirty="0"/>
              <a:t> </a:t>
            </a:r>
            <a:r>
              <a:rPr lang="ru-RU" sz="6000" dirty="0" err="1"/>
              <a:t>боротьбі</a:t>
            </a:r>
            <a:r>
              <a:rPr lang="ru-RU" sz="6000" dirty="0"/>
              <a:t> </a:t>
            </a:r>
            <a:r>
              <a:rPr lang="ru-RU" sz="6000" dirty="0" err="1"/>
              <a:t>Мов</a:t>
            </a:r>
            <a:r>
              <a:rPr lang="ru-RU" sz="6000" dirty="0"/>
              <a:t> </a:t>
            </a:r>
            <a:r>
              <a:rPr lang="ru-RU" sz="6000" dirty="0" err="1"/>
              <a:t>ніжне</a:t>
            </a:r>
            <a:r>
              <a:rPr lang="ru-RU" sz="6000" dirty="0"/>
              <a:t> </a:t>
            </a:r>
            <a:r>
              <a:rPr lang="ru-RU" sz="6000" dirty="0" err="1"/>
              <a:t>проміння</a:t>
            </a:r>
            <a:r>
              <a:rPr lang="ru-RU" sz="6000" dirty="0"/>
              <a:t>, </a:t>
            </a:r>
            <a:r>
              <a:rPr lang="ru-RU" sz="6000" dirty="0" err="1"/>
              <a:t>що</a:t>
            </a:r>
            <a:r>
              <a:rPr lang="ru-RU" sz="6000" dirty="0"/>
              <a:t> </a:t>
            </a:r>
            <a:r>
              <a:rPr lang="ru-RU" sz="6000" dirty="0" err="1"/>
              <a:t>кидає</a:t>
            </a:r>
            <a:r>
              <a:rPr lang="ru-RU" sz="6000" dirty="0"/>
              <a:t> </a:t>
            </a:r>
            <a:r>
              <a:rPr lang="ru-RU" sz="6000" dirty="0" err="1"/>
              <a:t>сонце</a:t>
            </a:r>
            <a:r>
              <a:rPr lang="ru-RU" sz="6000" dirty="0"/>
              <a:t> </a:t>
            </a:r>
            <a:r>
              <a:rPr lang="ru-RU" sz="6000" dirty="0" err="1"/>
              <a:t>Зігрій</a:t>
            </a:r>
            <a:r>
              <a:rPr lang="ru-RU" sz="6000" dirty="0"/>
              <a:t> мою душу </a:t>
            </a:r>
            <a:r>
              <a:rPr lang="ru-RU" sz="6000" dirty="0" err="1"/>
              <a:t>ти</a:t>
            </a:r>
            <a:r>
              <a:rPr lang="ru-RU" sz="6000" dirty="0"/>
              <a:t> Духом </a:t>
            </a:r>
            <a:r>
              <a:rPr lang="ru-RU" sz="6000" dirty="0" smtClean="0"/>
              <a:t>Святим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90081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5400" dirty="0"/>
              <a:t>Нехай же присутність </a:t>
            </a:r>
            <a:r>
              <a:rPr lang="uk-UA" sz="5400" dirty="0" smtClean="0"/>
              <a:t/>
            </a:r>
            <a:br>
              <a:rPr lang="uk-UA" sz="5400" dirty="0" smtClean="0"/>
            </a:br>
            <a:r>
              <a:rPr lang="uk-UA" sz="5400" dirty="0" smtClean="0"/>
              <a:t>Твоя </a:t>
            </a:r>
            <a:r>
              <a:rPr lang="uk-UA" sz="5400" dirty="0"/>
              <a:t>зігріває, </a:t>
            </a:r>
            <a:r>
              <a:rPr lang="uk-UA" sz="5400" dirty="0" smtClean="0"/>
              <a:t/>
            </a:r>
            <a:br>
              <a:rPr lang="uk-UA" sz="5400" dirty="0" smtClean="0"/>
            </a:br>
            <a:r>
              <a:rPr lang="uk-UA" sz="5400" dirty="0" smtClean="0"/>
              <a:t>Нехай </a:t>
            </a:r>
            <a:r>
              <a:rPr lang="uk-UA" sz="5400" dirty="0"/>
              <a:t>в твоїм серці </a:t>
            </a:r>
            <a:r>
              <a:rPr lang="uk-UA" sz="5400" dirty="0" smtClean="0"/>
              <a:t/>
            </a:r>
            <a:br>
              <a:rPr lang="uk-UA" sz="5400" dirty="0" smtClean="0"/>
            </a:br>
            <a:r>
              <a:rPr lang="uk-UA" sz="5400" dirty="0" smtClean="0"/>
              <a:t>лунають </a:t>
            </a:r>
            <a:r>
              <a:rPr lang="uk-UA" sz="5400" dirty="0"/>
              <a:t>пісні, </a:t>
            </a:r>
            <a:r>
              <a:rPr lang="uk-UA" sz="5400" dirty="0" smtClean="0"/>
              <a:t/>
            </a:r>
            <a:br>
              <a:rPr lang="uk-UA" sz="5400" dirty="0" smtClean="0"/>
            </a:br>
            <a:r>
              <a:rPr lang="uk-UA" sz="5400" dirty="0" smtClean="0"/>
              <a:t>І </a:t>
            </a:r>
            <a:r>
              <a:rPr lang="uk-UA" sz="5400" dirty="0"/>
              <a:t>слава й подяка </a:t>
            </a:r>
            <a:r>
              <a:rPr lang="uk-UA" sz="5400" dirty="0" smtClean="0"/>
              <a:t/>
            </a:r>
            <a:br>
              <a:rPr lang="uk-UA" sz="5400" dirty="0" smtClean="0"/>
            </a:br>
            <a:r>
              <a:rPr lang="uk-UA" sz="5400" dirty="0" smtClean="0"/>
              <a:t>Тобі </a:t>
            </a:r>
            <a:r>
              <a:rPr lang="uk-UA" sz="5400" dirty="0"/>
              <a:t>не змовкає, </a:t>
            </a:r>
            <a:r>
              <a:rPr lang="uk-UA" sz="5400" dirty="0" smtClean="0"/>
              <a:t/>
            </a:r>
            <a:br>
              <a:rPr lang="uk-UA" sz="5400" dirty="0" smtClean="0"/>
            </a:br>
            <a:r>
              <a:rPr lang="uk-UA" sz="5400" dirty="0" smtClean="0"/>
              <a:t>Бо </a:t>
            </a:r>
            <a:r>
              <a:rPr lang="uk-UA" sz="5400" dirty="0"/>
              <a:t>Ти є зі мною, бо Ти є в </a:t>
            </a:r>
            <a:r>
              <a:rPr lang="uk-UA" sz="5400" dirty="0" smtClean="0"/>
              <a:t>мені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230765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000" dirty="0" err="1"/>
              <a:t>Повій</a:t>
            </a:r>
            <a:r>
              <a:rPr lang="ru-RU" sz="6000" dirty="0"/>
              <a:t> Святим Духом у </a:t>
            </a:r>
            <a:r>
              <a:rPr lang="ru-RU" sz="6000" dirty="0" err="1"/>
              <a:t>спрагнене</a:t>
            </a:r>
            <a:r>
              <a:rPr lang="ru-RU" sz="6000" dirty="0"/>
              <a:t> </a:t>
            </a:r>
            <a:r>
              <a:rPr lang="ru-RU" sz="6000" dirty="0" err="1"/>
              <a:t>серце</a:t>
            </a:r>
            <a:r>
              <a:rPr lang="ru-RU" sz="6000" dirty="0"/>
              <a:t>, </a:t>
            </a:r>
            <a:r>
              <a:rPr lang="ru-RU" sz="6000" dirty="0" err="1"/>
              <a:t>Втомилось</a:t>
            </a:r>
            <a:r>
              <a:rPr lang="ru-RU" sz="6000" dirty="0"/>
              <a:t> </a:t>
            </a:r>
            <a:r>
              <a:rPr lang="ru-RU" sz="6000" dirty="0" err="1"/>
              <a:t>воно</a:t>
            </a:r>
            <a:r>
              <a:rPr lang="ru-RU" sz="6000" dirty="0"/>
              <a:t> у </a:t>
            </a:r>
            <a:r>
              <a:rPr lang="ru-RU" sz="6000" dirty="0" err="1"/>
              <a:t>земній</a:t>
            </a:r>
            <a:r>
              <a:rPr lang="ru-RU" sz="6000" dirty="0"/>
              <a:t> </a:t>
            </a:r>
            <a:r>
              <a:rPr lang="ru-RU" sz="6000" dirty="0" err="1"/>
              <a:t>боротьбі</a:t>
            </a:r>
            <a:r>
              <a:rPr lang="ru-RU" sz="6000" dirty="0"/>
              <a:t> </a:t>
            </a:r>
            <a:r>
              <a:rPr lang="ru-RU" sz="6000" dirty="0" err="1"/>
              <a:t>Мов</a:t>
            </a:r>
            <a:r>
              <a:rPr lang="ru-RU" sz="6000" dirty="0"/>
              <a:t> </a:t>
            </a:r>
            <a:r>
              <a:rPr lang="ru-RU" sz="6000" dirty="0" err="1"/>
              <a:t>ніжне</a:t>
            </a:r>
            <a:r>
              <a:rPr lang="ru-RU" sz="6000" dirty="0"/>
              <a:t> </a:t>
            </a:r>
            <a:r>
              <a:rPr lang="ru-RU" sz="6000" dirty="0" err="1"/>
              <a:t>проміння</a:t>
            </a:r>
            <a:r>
              <a:rPr lang="ru-RU" sz="6000" dirty="0"/>
              <a:t>, </a:t>
            </a:r>
            <a:r>
              <a:rPr lang="ru-RU" sz="6000" dirty="0" err="1"/>
              <a:t>що</a:t>
            </a:r>
            <a:r>
              <a:rPr lang="ru-RU" sz="6000" dirty="0"/>
              <a:t> </a:t>
            </a:r>
            <a:r>
              <a:rPr lang="ru-RU" sz="6000" dirty="0" err="1"/>
              <a:t>кидає</a:t>
            </a:r>
            <a:r>
              <a:rPr lang="ru-RU" sz="6000" dirty="0"/>
              <a:t> </a:t>
            </a:r>
            <a:r>
              <a:rPr lang="ru-RU" sz="6000" dirty="0" err="1"/>
              <a:t>сонце</a:t>
            </a:r>
            <a:r>
              <a:rPr lang="ru-RU" sz="6000" dirty="0"/>
              <a:t> </a:t>
            </a:r>
            <a:r>
              <a:rPr lang="ru-RU" sz="6000" dirty="0" err="1"/>
              <a:t>Зігрій</a:t>
            </a:r>
            <a:r>
              <a:rPr lang="ru-RU" sz="6000" dirty="0"/>
              <a:t> мою душу </a:t>
            </a:r>
            <a:r>
              <a:rPr lang="ru-RU" sz="6000" dirty="0" err="1"/>
              <a:t>ти</a:t>
            </a:r>
            <a:r>
              <a:rPr lang="ru-RU" sz="6000" dirty="0"/>
              <a:t> Духом </a:t>
            </a:r>
            <a:r>
              <a:rPr lang="ru-RU" sz="6000" dirty="0" smtClean="0"/>
              <a:t>Святим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9008163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Скажи мені слово,  потіхи й любові,  І ніжно торкнися,  моєї душі,  Щоб знову дзвеніли  прекрасні і нові,  Мелодії неба в ранковій тиші</vt:lpstr>
      <vt:lpstr>Повій Святим Духом у спрагнене серце, Втомилось воно у земній боротьбі Мов ніжне проміння, що кидає сонце Зігрій мою душу ти Духом Святим</vt:lpstr>
      <vt:lpstr>Лиш тільки в Тобі мій  Господь і Спаситель  Знаходить душа моя  мир і спокій,  Коли знемагаю до  Тебе Втішитель,  Прихожу з благанням моєї душі. </vt:lpstr>
      <vt:lpstr>Повій Святим Духом у спрагнене серце, Втомилось воно у земній боротьбі Мов ніжне проміння, що кидає сонце Зігрій мою душу ти Духом Святим</vt:lpstr>
      <vt:lpstr>Нехай же присутність  Твоя зігріває,  Нехай в твоїм серці  лунають пісні,  І слава й подяка  Тобі не змовкає,  Бо Ти є зі мною, бо Ти є в мені</vt:lpstr>
      <vt:lpstr>Повій Святим Духом у спрагнене серце, Втомилось воно у земній боротьбі Мов ніжне проміння, що кидає сонце Зігрій мою душу ти Духом Святим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Скажи мені слово,  потіхи й любові,  І ніжно торкнися,  моєї душі,  Щоб знову дзвеніли  прекрасні і нові,  Мелодії неба в ранковій тиші</dc:title>
  <dc:creator>user</dc:creator>
  <cp:lastModifiedBy>user</cp:lastModifiedBy>
  <cp:revision>1</cp:revision>
  <dcterms:created xsi:type="dcterms:W3CDTF">2020-01-18T07:16:22Z</dcterms:created>
  <dcterms:modified xsi:type="dcterms:W3CDTF">2020-01-18T07:23:00Z</dcterms:modified>
</cp:coreProperties>
</file>