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60" r:id="rId3"/>
    <p:sldId id="261" r:id="rId4"/>
    <p:sldId id="262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50" autoAdjust="0"/>
    <p:restoredTop sz="94660"/>
  </p:normalViewPr>
  <p:slideViewPr>
    <p:cSldViewPr>
      <p:cViewPr varScale="1">
        <p:scale>
          <a:sx n="81" d="100"/>
          <a:sy n="81" d="100"/>
        </p:scale>
        <p:origin x="1354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4440FF-4927-418F-801F-E415E7251E9A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47E2CB-64EC-4557-A6AD-8DB0D26EA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3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08.02.2020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08.02.2020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08.02.2020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08.02.2020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08.02.2020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08.02.2020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08.02.2020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08.02.2020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08.02.2020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08.02.2020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08.02.2020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5CF40-DB16-4ADD-9A71-EF5236A7B0ED}" type="datetimeFigureOut">
              <a:rPr lang="ru-RU" smtClean="0"/>
              <a:pPr/>
              <a:t>08.02.2020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-33726"/>
            <a:ext cx="9144000" cy="4182806"/>
          </a:xfrm>
        </p:spPr>
        <p:txBody>
          <a:bodyPr>
            <a:normAutofit/>
          </a:bodyPr>
          <a:lstStyle/>
          <a:p>
            <a:r>
              <a:rPr lang="ru-RU" sz="4800" dirty="0">
                <a:solidFill>
                  <a:schemeClr val="bg1"/>
                </a:solidFill>
              </a:rPr>
              <a:t>Рано утром и поздней ночью, помышляю я о том </a:t>
            </a:r>
            <a:br>
              <a:rPr lang="ru-RU" sz="4800" dirty="0">
                <a:solidFill>
                  <a:schemeClr val="bg1"/>
                </a:solidFill>
              </a:rPr>
            </a:br>
            <a:r>
              <a:rPr lang="ru-RU" sz="4800" dirty="0">
                <a:solidFill>
                  <a:schemeClr val="bg1"/>
                </a:solidFill>
              </a:rPr>
              <a:t>Что нас ждёт там в вечной славе приготовленной Христом 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765641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-33726"/>
            <a:ext cx="9144000" cy="4182806"/>
          </a:xfrm>
        </p:spPr>
        <p:txBody>
          <a:bodyPr>
            <a:normAutofit/>
          </a:bodyPr>
          <a:lstStyle/>
          <a:p>
            <a:r>
              <a:rPr lang="ru-RU" sz="4800" dirty="0">
                <a:solidFill>
                  <a:schemeClr val="bg1"/>
                </a:solidFill>
              </a:rPr>
              <a:t>Скоро на Небо, Божье дети нас там согреет, в объятьях Отец. </a:t>
            </a:r>
            <a:br>
              <a:rPr lang="ru-RU" sz="4800" dirty="0">
                <a:solidFill>
                  <a:schemeClr val="bg1"/>
                </a:solidFill>
              </a:rPr>
            </a:br>
            <a:r>
              <a:rPr lang="ru-RU" sz="4800" dirty="0">
                <a:solidFill>
                  <a:schemeClr val="bg1"/>
                </a:solidFill>
              </a:rPr>
              <a:t>Скоро на Небо, закончатся скорби, Спаситель возложит славы венец. 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930033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-33726"/>
            <a:ext cx="9144000" cy="4182806"/>
          </a:xfrm>
        </p:spPr>
        <p:txBody>
          <a:bodyPr>
            <a:normAutofit/>
          </a:bodyPr>
          <a:lstStyle/>
          <a:p>
            <a:r>
              <a:rPr lang="ru-RU" sz="4800" dirty="0">
                <a:solidFill>
                  <a:schemeClr val="bg1"/>
                </a:solidFill>
              </a:rPr>
              <a:t>Рано утром, и поздней ночью, размышляй мой друг со мной </a:t>
            </a:r>
            <a:br>
              <a:rPr lang="ru-RU" sz="4800" dirty="0">
                <a:solidFill>
                  <a:schemeClr val="bg1"/>
                </a:solidFill>
              </a:rPr>
            </a:br>
            <a:r>
              <a:rPr lang="ru-RU" sz="4800" dirty="0">
                <a:solidFill>
                  <a:schemeClr val="bg1"/>
                </a:solidFill>
              </a:rPr>
              <a:t>Что там ждёт нас в вечной славе, приготовленной Христом. 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029002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-33726"/>
            <a:ext cx="9144000" cy="5838990"/>
          </a:xfrm>
        </p:spPr>
        <p:txBody>
          <a:bodyPr>
            <a:normAutofit fontScale="90000"/>
          </a:bodyPr>
          <a:lstStyle/>
          <a:p>
            <a:r>
              <a:rPr lang="ru-RU" sz="4800" dirty="0">
                <a:solidFill>
                  <a:schemeClr val="bg1"/>
                </a:solidFill>
              </a:rPr>
              <a:t>Если изнемог, ты не одинок с тобою рядом Бог. </a:t>
            </a:r>
            <a:br>
              <a:rPr lang="ru-RU" sz="4800" dirty="0">
                <a:solidFill>
                  <a:schemeClr val="bg1"/>
                </a:solidFill>
              </a:rPr>
            </a:br>
            <a:r>
              <a:rPr lang="ru-RU" sz="4800" dirty="0">
                <a:solidFill>
                  <a:schemeClr val="bg1"/>
                </a:solidFill>
              </a:rPr>
              <a:t>Чтоб не было в пути, ты вперед иди, и на Христа смотри. </a:t>
            </a:r>
            <a:br>
              <a:rPr lang="ru-RU" sz="4800" dirty="0">
                <a:solidFill>
                  <a:schemeClr val="bg1"/>
                </a:solidFill>
              </a:rPr>
            </a:br>
            <a:r>
              <a:rPr lang="ru-RU" sz="4800" dirty="0">
                <a:solidFill>
                  <a:schemeClr val="bg1"/>
                </a:solidFill>
              </a:rPr>
              <a:t>Закончится гроза, поднимем мы глаза, и в вечных небесах, </a:t>
            </a:r>
            <a:br>
              <a:rPr lang="ru-RU" sz="4800" dirty="0">
                <a:solidFill>
                  <a:schemeClr val="bg1"/>
                </a:solidFill>
              </a:rPr>
            </a:br>
            <a:r>
              <a:rPr lang="ru-RU" sz="4800" dirty="0">
                <a:solidFill>
                  <a:schemeClr val="bg1"/>
                </a:solidFill>
              </a:rPr>
              <a:t>Мы обретем покой, когда придем домой в небесный наш покой.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729237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124</Words>
  <Application>Microsoft Office PowerPoint</Application>
  <PresentationFormat>Экран (4:3)</PresentationFormat>
  <Paragraphs>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7" baseType="lpstr">
      <vt:lpstr>Arial</vt:lpstr>
      <vt:lpstr>Calibri</vt:lpstr>
      <vt:lpstr>Тема Office</vt:lpstr>
      <vt:lpstr>Рано утром и поздней ночью, помышляю я о том  Что нас ждёт там в вечной славе приготовленной Христом </vt:lpstr>
      <vt:lpstr>Скоро на Небо, Божье дети нас там согреет, в объятьях Отец.  Скоро на Небо, закончатся скорби, Спаситель возложит славы венец. </vt:lpstr>
      <vt:lpstr>Рано утром, и поздней ночью, размышляй мой друг со мной  Что там ждёт нас в вечной славе, приготовленной Христом. </vt:lpstr>
      <vt:lpstr>Если изнемог, ты не одинок с тобою рядом Бог.  Чтоб не было в пути, ты вперед иди, и на Христа смотри.  Закончится гроза, поднимем мы глаза, и в вечных небесах,  Мы обретем покой, когда придем домой в небесный наш покой.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 сиянии Царя блеск величия Пусть вся земля поёт,  в радости поёт Он в свет одел Себя  и в страхе меркнет тьма От голоса Его,  от голоса Его</dc:title>
  <dc:creator>Admin</dc:creator>
  <cp:lastModifiedBy>Molod Spasinnya</cp:lastModifiedBy>
  <cp:revision>25</cp:revision>
  <dcterms:created xsi:type="dcterms:W3CDTF">2018-09-01T11:02:02Z</dcterms:created>
  <dcterms:modified xsi:type="dcterms:W3CDTF">2020-02-08T16:07:08Z</dcterms:modified>
</cp:coreProperties>
</file>