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7732-B4E4-4DCE-88D7-F026D1F3CBF3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87EF-EF86-4B8F-8EB6-F1BA39645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55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7732-B4E4-4DCE-88D7-F026D1F3CBF3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87EF-EF86-4B8F-8EB6-F1BA39645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93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7732-B4E4-4DCE-88D7-F026D1F3CBF3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87EF-EF86-4B8F-8EB6-F1BA39645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54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7732-B4E4-4DCE-88D7-F026D1F3CBF3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87EF-EF86-4B8F-8EB6-F1BA39645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91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7732-B4E4-4DCE-88D7-F026D1F3CBF3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87EF-EF86-4B8F-8EB6-F1BA39645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8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7732-B4E4-4DCE-88D7-F026D1F3CBF3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87EF-EF86-4B8F-8EB6-F1BA39645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89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7732-B4E4-4DCE-88D7-F026D1F3CBF3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87EF-EF86-4B8F-8EB6-F1BA39645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92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7732-B4E4-4DCE-88D7-F026D1F3CBF3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87EF-EF86-4B8F-8EB6-F1BA39645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03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7732-B4E4-4DCE-88D7-F026D1F3CBF3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87EF-EF86-4B8F-8EB6-F1BA39645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70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7732-B4E4-4DCE-88D7-F026D1F3CBF3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87EF-EF86-4B8F-8EB6-F1BA39645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8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7732-B4E4-4DCE-88D7-F026D1F3CBF3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87EF-EF86-4B8F-8EB6-F1BA39645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35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C7732-B4E4-4DCE-88D7-F026D1F3CBF3}" type="datetimeFigureOut">
              <a:rPr lang="ru-RU" smtClean="0"/>
              <a:t>19.10.2019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87EF-EF86-4B8F-8EB6-F1BA39645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76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ru-RU" sz="6000" dirty="0" smtClean="0">
              <a:solidFill>
                <a:schemeClr val="bg1"/>
              </a:solidFill>
            </a:endParaRPr>
          </a:p>
          <a:p>
            <a:endParaRPr lang="ru-RU" sz="6000" dirty="0">
              <a:solidFill>
                <a:schemeClr val="bg1"/>
              </a:solidFill>
            </a:endParaRPr>
          </a:p>
          <a:p>
            <a:r>
              <a:rPr lang="ru-RU" sz="6000" dirty="0" smtClean="0">
                <a:solidFill>
                  <a:schemeClr val="bg1"/>
                </a:solidFill>
              </a:rPr>
              <a:t>Скрой меня Своим крылом,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Сохрани под сильною рукой.</a:t>
            </a:r>
            <a:endParaRPr lang="ru-RU" sz="60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860472"/>
            <a:ext cx="1773380" cy="9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5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ru-RU" sz="6000" dirty="0" smtClean="0">
              <a:solidFill>
                <a:schemeClr val="bg1"/>
              </a:solidFill>
            </a:endParaRPr>
          </a:p>
          <a:p>
            <a:r>
              <a:rPr lang="ru-RU" sz="6000" dirty="0" smtClean="0">
                <a:solidFill>
                  <a:schemeClr val="bg1"/>
                </a:solidFill>
              </a:rPr>
              <a:t>Пусть бушует шторм и гром гремит,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Над бурей буду я с Тобой парить.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Мой Отец, Ты – Царь над всей землёй,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Я не боюсь, ведь мой Бог со мной!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6618"/>
            <a:ext cx="1798009" cy="101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5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ru-RU" sz="6000" dirty="0" smtClean="0">
              <a:solidFill>
                <a:schemeClr val="bg1"/>
              </a:solidFill>
            </a:endParaRPr>
          </a:p>
          <a:p>
            <a:endParaRPr lang="ru-RU" sz="6000" dirty="0">
              <a:solidFill>
                <a:schemeClr val="bg1"/>
              </a:solidFill>
            </a:endParaRPr>
          </a:p>
          <a:p>
            <a:r>
              <a:rPr lang="ru-RU" sz="6000" dirty="0" smtClean="0">
                <a:solidFill>
                  <a:schemeClr val="bg1"/>
                </a:solidFill>
              </a:rPr>
              <a:t>Найду покой в Тебе, Христос,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Верю я в могущество Твоё.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4886"/>
            <a:ext cx="1801092" cy="101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3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ru-RU" sz="6000" dirty="0" smtClean="0">
              <a:solidFill>
                <a:schemeClr val="bg1"/>
              </a:solidFill>
            </a:endParaRPr>
          </a:p>
          <a:p>
            <a:r>
              <a:rPr lang="ru-RU" sz="6000" dirty="0" smtClean="0">
                <a:solidFill>
                  <a:schemeClr val="bg1"/>
                </a:solidFill>
              </a:rPr>
              <a:t>Пусть бушует шторм и гром гремит,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Над бурей буду я с Тобой парить.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Мой Отец, Ты – Царь над всей землёй,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Я не боюсь, ведь мой Бог со мной!</a:t>
            </a:r>
          </a:p>
          <a:p>
            <a:endParaRPr lang="ru-RU" sz="6000" dirty="0" smtClean="0">
              <a:solidFill>
                <a:schemeClr val="bg1"/>
              </a:solidFill>
            </a:endParaRPr>
          </a:p>
          <a:p>
            <a:endParaRPr lang="ru-RU" sz="60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6618"/>
            <a:ext cx="1798010" cy="101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441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93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Sveta SV</dc:creator>
  <cp:lastModifiedBy>Sveta SV</cp:lastModifiedBy>
  <cp:revision>3</cp:revision>
  <dcterms:created xsi:type="dcterms:W3CDTF">2019-10-15T20:02:23Z</dcterms:created>
  <dcterms:modified xsi:type="dcterms:W3CDTF">2019-10-19T05:39:42Z</dcterms:modified>
</cp:coreProperties>
</file>