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6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8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8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28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6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95C5-581C-4C20-B90D-F03398969EE0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ACEF-299C-40F2-991D-A95ED6090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Славь, душа, Господа, Славь,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Имя Святое Его.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Пой Ему, как никогда, пой,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Благослови Господа.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576"/>
            <a:ext cx="1579418" cy="8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Солнце встаёт, новый день приходит,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Время опять хвалу воздать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За всё, что Ты мне дал, и за каждый новый вдох мой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буду петь и на закате дня.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308"/>
            <a:ext cx="1576340" cy="8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Славь, душа, Господа, Славь,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Имя Святое Его.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Пой Ему, как никогда, пой,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Благослови Господа.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576"/>
            <a:ext cx="1579418" cy="8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Велик в любви, и даёшь мне милость,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Ты справедлив и так благ ко мне,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За все Твои дела я хочу прославить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Чтоб петь Тебе, есть 10 тысяч причин.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0"/>
            <a:ext cx="16256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Славь, душа, Господа, Славь,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Имя Святое Его.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Пой Ему, как никогда, пой,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Благослови Господа.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3600"/>
            <a:ext cx="16255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И когда мои силы иссякнут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На закате дней, когда время придёт,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Душа моя Тебя да будет славить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Больше, чем даже 10 тысяч лет.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43601"/>
            <a:ext cx="1625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6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Славь, душа, Господа, Славь,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Имя Святое Его.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Пой Ему, как никогда, пой, душа,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Благослови Господа.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0610"/>
            <a:ext cx="1648691" cy="9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2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201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Sveta SV</cp:lastModifiedBy>
  <cp:revision>2</cp:revision>
  <dcterms:created xsi:type="dcterms:W3CDTF">2019-10-15T19:31:18Z</dcterms:created>
  <dcterms:modified xsi:type="dcterms:W3CDTF">2019-10-19T05:47:05Z</dcterms:modified>
</cp:coreProperties>
</file>