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0" autoAdjust="0"/>
    <p:restoredTop sz="94660"/>
  </p:normalViewPr>
  <p:slideViewPr>
    <p:cSldViewPr>
      <p:cViewPr varScale="1">
        <p:scale>
          <a:sx n="81" d="100"/>
          <a:sy n="81" d="100"/>
        </p:scale>
        <p:origin x="1354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4440FF-4927-418F-801F-E415E7251E9A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7E2CB-64EC-4557-A6AD-8DB0D26EA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01.02.2020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01.02.2020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01.02.2020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01.02.2020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01.02.2020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01.02.2020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01.02.2020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01.02.2020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01.02.2020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01.02.2020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5CF40-DB16-4ADD-9A71-EF5236A7B0ED}" type="datetimeFigureOut">
              <a:rPr lang="ru-RU" smtClean="0"/>
              <a:pPr/>
              <a:t>01.02.2020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5CF40-DB16-4ADD-9A71-EF5236A7B0ED}" type="datetimeFigureOut">
              <a:rPr lang="ru-RU" smtClean="0"/>
              <a:pPr/>
              <a:t>01.02.2020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C3F6E-A75F-41D3-BA27-8C01091811D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-33726"/>
            <a:ext cx="9144000" cy="4182806"/>
          </a:xfrm>
        </p:spPr>
        <p:txBody>
          <a:bodyPr>
            <a:noAutofit/>
          </a:bodyPr>
          <a:lstStyle/>
          <a:p>
            <a:r>
              <a:rPr lang="ru-RU" sz="3800" dirty="0">
                <a:solidFill>
                  <a:schemeClr val="bg1"/>
                </a:solidFill>
              </a:rPr>
              <a:t>Словно слышу Твоего я рядом сердца стук</a:t>
            </a:r>
            <a:br>
              <a:rPr lang="ru-RU" sz="3800" dirty="0">
                <a:solidFill>
                  <a:schemeClr val="bg1"/>
                </a:solidFill>
              </a:rPr>
            </a:br>
            <a:r>
              <a:rPr lang="ru-RU" sz="3800" dirty="0">
                <a:solidFill>
                  <a:schemeClr val="bg1"/>
                </a:solidFill>
              </a:rPr>
              <a:t>Все отчётливей и ближе, чем дыхание,</a:t>
            </a:r>
            <a:br>
              <a:rPr lang="ru-RU" sz="3800" dirty="0">
                <a:solidFill>
                  <a:schemeClr val="bg1"/>
                </a:solidFill>
              </a:rPr>
            </a:br>
            <a:r>
              <a:rPr lang="ru-RU" sz="3800" dirty="0">
                <a:solidFill>
                  <a:schemeClr val="bg1"/>
                </a:solidFill>
              </a:rPr>
              <a:t>Время замерло и будто никого вокруг,</a:t>
            </a:r>
            <a:br>
              <a:rPr lang="ru-RU" sz="3800" dirty="0">
                <a:solidFill>
                  <a:schemeClr val="bg1"/>
                </a:solidFill>
              </a:rPr>
            </a:br>
            <a:r>
              <a:rPr lang="ru-RU" sz="3800" dirty="0">
                <a:solidFill>
                  <a:schemeClr val="bg1"/>
                </a:solidFill>
              </a:rPr>
              <a:t>Мне казалось бесконечно этот миг я ждал,</a:t>
            </a:r>
            <a:br>
              <a:rPr lang="ru-RU" sz="3800" dirty="0">
                <a:solidFill>
                  <a:schemeClr val="bg1"/>
                </a:solidFill>
              </a:rPr>
            </a:br>
            <a:r>
              <a:rPr lang="ru-RU" sz="3800" dirty="0">
                <a:solidFill>
                  <a:schemeClr val="bg1"/>
                </a:solidFill>
              </a:rPr>
              <a:t>Я искал Тебя и Ты меня Иисус искал</a:t>
            </a:r>
            <a:br>
              <a:rPr lang="ru-RU" sz="3800" dirty="0">
                <a:solidFill>
                  <a:schemeClr val="bg1"/>
                </a:solidFill>
              </a:rPr>
            </a:br>
            <a:r>
              <a:rPr lang="ru-RU" sz="3800" dirty="0">
                <a:solidFill>
                  <a:schemeClr val="bg1"/>
                </a:solidFill>
              </a:rPr>
              <a:t>И растопилось сердца это ожидание</a:t>
            </a: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-33726"/>
            <a:ext cx="9144000" cy="4182806"/>
          </a:xfrm>
        </p:spPr>
        <p:txBody>
          <a:bodyPr>
            <a:noAutofit/>
          </a:bodyPr>
          <a:lstStyle/>
          <a:p>
            <a:r>
              <a:rPr lang="ru-RU" sz="3800" dirty="0">
                <a:solidFill>
                  <a:schemeClr val="bg1"/>
                </a:solidFill>
              </a:rPr>
              <a:t>Близко, как никогда, присутствие Твоё,</a:t>
            </a:r>
            <a:br>
              <a:rPr lang="ru-RU" sz="3800" dirty="0">
                <a:solidFill>
                  <a:schemeClr val="bg1"/>
                </a:solidFill>
              </a:rPr>
            </a:br>
            <a:r>
              <a:rPr lang="ru-RU" sz="3800" dirty="0">
                <a:solidFill>
                  <a:schemeClr val="bg1"/>
                </a:solidFill>
              </a:rPr>
              <a:t>Ты рядом.</a:t>
            </a:r>
            <a:br>
              <a:rPr lang="ru-RU" sz="3800" dirty="0">
                <a:solidFill>
                  <a:schemeClr val="bg1"/>
                </a:solidFill>
              </a:rPr>
            </a:br>
            <a:r>
              <a:rPr lang="ru-RU" sz="3800" dirty="0">
                <a:solidFill>
                  <a:schemeClr val="bg1"/>
                </a:solidFill>
              </a:rPr>
              <a:t>Мне сокровищ земных и жизни без Тебя </a:t>
            </a:r>
            <a:br>
              <a:rPr lang="ru-RU" sz="3800" dirty="0">
                <a:solidFill>
                  <a:schemeClr val="bg1"/>
                </a:solidFill>
              </a:rPr>
            </a:br>
            <a:r>
              <a:rPr lang="ru-RU" sz="3800" dirty="0">
                <a:solidFill>
                  <a:schemeClr val="bg1"/>
                </a:solidFill>
              </a:rPr>
              <a:t>Не надо</a:t>
            </a:r>
          </a:p>
        </p:txBody>
      </p:sp>
    </p:spTree>
    <p:extLst>
      <p:ext uri="{BB962C8B-B14F-4D97-AF65-F5344CB8AC3E}">
        <p14:creationId xmlns:p14="http://schemas.microsoft.com/office/powerpoint/2010/main" val="491489651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-33726"/>
            <a:ext cx="9144000" cy="4542846"/>
          </a:xfrm>
        </p:spPr>
        <p:txBody>
          <a:bodyPr>
            <a:noAutofit/>
          </a:bodyPr>
          <a:lstStyle/>
          <a:p>
            <a:r>
              <a:rPr lang="ru-RU" sz="3700" dirty="0">
                <a:solidFill>
                  <a:schemeClr val="bg1"/>
                </a:solidFill>
              </a:rPr>
              <a:t>Я высыхаю и мельчаю быстро без Тебя,</a:t>
            </a:r>
            <a:br>
              <a:rPr lang="ru-RU" sz="3700" dirty="0">
                <a:solidFill>
                  <a:schemeClr val="bg1"/>
                </a:solidFill>
              </a:rPr>
            </a:br>
            <a:r>
              <a:rPr lang="ru-RU" sz="3700" dirty="0">
                <a:solidFill>
                  <a:schemeClr val="bg1"/>
                </a:solidFill>
              </a:rPr>
              <a:t>Вновь обретаю крылья лишь в твоём присутствии,</a:t>
            </a:r>
            <a:br>
              <a:rPr lang="ru-RU" sz="3700" dirty="0">
                <a:solidFill>
                  <a:schemeClr val="bg1"/>
                </a:solidFill>
              </a:rPr>
            </a:br>
            <a:r>
              <a:rPr lang="ru-RU" sz="3700" dirty="0">
                <a:solidFill>
                  <a:schemeClr val="bg1"/>
                </a:solidFill>
              </a:rPr>
              <a:t>Я жду тебя, как зной в пустыне ждёт с небес дождя,</a:t>
            </a:r>
            <a:br>
              <a:rPr lang="ru-RU" sz="3700" dirty="0">
                <a:solidFill>
                  <a:schemeClr val="bg1"/>
                </a:solidFill>
              </a:rPr>
            </a:br>
            <a:r>
              <a:rPr lang="ru-RU" sz="3700" dirty="0">
                <a:solidFill>
                  <a:schemeClr val="bg1"/>
                </a:solidFill>
              </a:rPr>
              <a:t>И оставляя все бегу в твои объятия.</a:t>
            </a:r>
            <a:br>
              <a:rPr lang="ru-RU" sz="3700" dirty="0">
                <a:solidFill>
                  <a:schemeClr val="bg1"/>
                </a:solidFill>
              </a:rPr>
            </a:br>
            <a:r>
              <a:rPr lang="ru-RU" sz="3700" dirty="0">
                <a:solidFill>
                  <a:schemeClr val="bg1"/>
                </a:solidFill>
              </a:rPr>
              <a:t>Ты открываешь небо у меня над головой,</a:t>
            </a:r>
            <a:br>
              <a:rPr lang="ru-RU" sz="3700" dirty="0">
                <a:solidFill>
                  <a:schemeClr val="bg1"/>
                </a:solidFill>
              </a:rPr>
            </a:br>
            <a:r>
              <a:rPr lang="ru-RU" sz="3700" dirty="0">
                <a:solidFill>
                  <a:schemeClr val="bg1"/>
                </a:solidFill>
              </a:rPr>
              <a:t>Прошу:" Учи меня летать, я так хочу домой"</a:t>
            </a:r>
          </a:p>
        </p:txBody>
      </p:sp>
    </p:spTree>
    <p:extLst>
      <p:ext uri="{BB962C8B-B14F-4D97-AF65-F5344CB8AC3E}">
        <p14:creationId xmlns:p14="http://schemas.microsoft.com/office/powerpoint/2010/main" val="2520177740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132</Words>
  <Application>Microsoft Office PowerPoint</Application>
  <PresentationFormat>Экран (4:3)</PresentationFormat>
  <Paragraphs>3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6" baseType="lpstr">
      <vt:lpstr>Arial</vt:lpstr>
      <vt:lpstr>Calibri</vt:lpstr>
      <vt:lpstr>Тема Office</vt:lpstr>
      <vt:lpstr>Словно слышу Твоего я рядом сердца стук Все отчётливей и ближе, чем дыхание, Время замерло и будто никого вокруг, Мне казалось бесконечно этот миг я ждал, Я искал Тебя и Ты меня Иисус искал И растопилось сердца это ожидание</vt:lpstr>
      <vt:lpstr>Близко, как никогда, присутствие Твоё, Ты рядом. Мне сокровищ земных и жизни без Тебя  Не надо</vt:lpstr>
      <vt:lpstr>Я высыхаю и мельчаю быстро без Тебя, Вновь обретаю крылья лишь в твоём присутствии, Я жду тебя, как зной в пустыне ждёт с небес дождя, И оставляя все бегу в твои объятия. Ты открываешь небо у меня над головой, Прошу:" Учи меня летать, я так хочу домой"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 сиянии Царя блеск величия Пусть вся земля поёт,  в радости поёт Он в свет одел Себя  и в страхе меркнет тьма От голоса Его,  от голоса Его</dc:title>
  <dc:creator>Admin</dc:creator>
  <cp:lastModifiedBy>Molod Spasinnya</cp:lastModifiedBy>
  <cp:revision>23</cp:revision>
  <dcterms:created xsi:type="dcterms:W3CDTF">2018-09-01T11:02:02Z</dcterms:created>
  <dcterms:modified xsi:type="dcterms:W3CDTF">2020-02-01T15:42:24Z</dcterms:modified>
</cp:coreProperties>
</file>