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fontAlgn="base"/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Совершенство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Твоё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не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имеет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границ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ru-RU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uk-UA" dirty="0" smtClean="0">
                <a:solidFill>
                  <a:schemeClr val="bg1">
                    <a:lumMod val="65000"/>
                  </a:schemeClr>
                </a:solidFill>
              </a:rPr>
              <a:t>Я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ценю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каждый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миг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жизни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с Тобою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ru-RU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uk-UA" dirty="0" err="1" smtClean="0">
                <a:solidFill>
                  <a:schemeClr val="bg1">
                    <a:lumMod val="65000"/>
                  </a:schemeClr>
                </a:solidFill>
              </a:rPr>
              <a:t>Ты</a:t>
            </a:r>
            <a:r>
              <a:rPr lang="uk-UA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бессилье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Моё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утираешь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с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ресниц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ru-RU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uk-UA" dirty="0" err="1" smtClean="0">
                <a:solidFill>
                  <a:schemeClr val="bg1">
                    <a:lumMod val="65000"/>
                  </a:schemeClr>
                </a:solidFill>
              </a:rPr>
              <a:t>Наполняешь</a:t>
            </a:r>
            <a:r>
              <a:rPr lang="uk-UA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меня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верой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живою.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ru-RU" dirty="0">
                <a:solidFill>
                  <a:schemeClr val="bg1">
                    <a:lumMod val="65000"/>
                  </a:schemeClr>
                </a:solidFill>
              </a:rPr>
            </a:b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63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fontAlgn="base"/>
            <a:r>
              <a:rPr lang="uk-UA" sz="6000" dirty="0">
                <a:solidFill>
                  <a:schemeClr val="bg1">
                    <a:lumMod val="65000"/>
                  </a:schemeClr>
                </a:solidFill>
              </a:rPr>
              <a:t>Я </a:t>
            </a:r>
            <a:r>
              <a:rPr lang="uk-UA" sz="6000" dirty="0" err="1">
                <a:solidFill>
                  <a:schemeClr val="bg1">
                    <a:lumMod val="65000"/>
                  </a:schemeClr>
                </a:solidFill>
              </a:rPr>
              <a:t>предвкушаю</a:t>
            </a:r>
            <a:r>
              <a:rPr lang="uk-UA" sz="6000" dirty="0">
                <a:solidFill>
                  <a:schemeClr val="bg1">
                    <a:lumMod val="65000"/>
                  </a:schemeClr>
                </a:solidFill>
              </a:rPr>
              <a:t> красоту </a:t>
            </a:r>
            <a:r>
              <a:rPr lang="uk-UA" sz="6000" dirty="0" err="1">
                <a:solidFill>
                  <a:schemeClr val="bg1">
                    <a:lumMod val="65000"/>
                  </a:schemeClr>
                </a:solidFill>
              </a:rPr>
              <a:t>поклоненья</a:t>
            </a:r>
            <a:r>
              <a:rPr lang="ru-RU" sz="60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ru-RU" sz="60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uk-UA" sz="6000" dirty="0" smtClean="0">
                <a:solidFill>
                  <a:schemeClr val="bg1">
                    <a:lumMod val="65000"/>
                  </a:schemeClr>
                </a:solidFill>
              </a:rPr>
              <a:t>Я </a:t>
            </a:r>
            <a:r>
              <a:rPr lang="uk-UA" sz="6000" dirty="0" err="1">
                <a:solidFill>
                  <a:schemeClr val="bg1">
                    <a:lumMod val="65000"/>
                  </a:schemeClr>
                </a:solidFill>
              </a:rPr>
              <a:t>воздеваю</a:t>
            </a:r>
            <a:r>
              <a:rPr lang="uk-UA" sz="6000" dirty="0">
                <a:solidFill>
                  <a:schemeClr val="bg1">
                    <a:lumMod val="65000"/>
                  </a:schemeClr>
                </a:solidFill>
              </a:rPr>
              <a:t> руки к Тебе без </a:t>
            </a:r>
            <a:r>
              <a:rPr lang="uk-UA" sz="6000" dirty="0" err="1">
                <a:solidFill>
                  <a:schemeClr val="bg1">
                    <a:lumMod val="65000"/>
                  </a:schemeClr>
                </a:solidFill>
              </a:rPr>
              <a:t>страха</a:t>
            </a:r>
            <a:r>
              <a:rPr lang="uk-UA" sz="6000" dirty="0">
                <a:solidFill>
                  <a:schemeClr val="bg1">
                    <a:lumMod val="65000"/>
                  </a:schemeClr>
                </a:solidFill>
              </a:rPr>
              <a:t> и </a:t>
            </a:r>
            <a:r>
              <a:rPr lang="uk-UA" sz="6000" dirty="0" err="1">
                <a:solidFill>
                  <a:schemeClr val="bg1">
                    <a:lumMod val="65000"/>
                  </a:schemeClr>
                </a:solidFill>
              </a:rPr>
              <a:t>сомнения</a:t>
            </a:r>
            <a:r>
              <a:rPr lang="ru-RU" sz="60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ru-RU" sz="6000" dirty="0">
                <a:solidFill>
                  <a:schemeClr val="bg1">
                    <a:lumMod val="65000"/>
                  </a:schemeClr>
                </a:solidFill>
              </a:rPr>
            </a:br>
            <a:endParaRPr lang="ru-RU" sz="6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fontAlgn="base"/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Совершенный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Бог, поклоняюсь я</a:t>
            </a:r>
            <a:r>
              <a:rPr lang="uk-UA" dirty="0" smtClean="0">
                <a:solidFill>
                  <a:schemeClr val="bg1">
                    <a:lumMod val="65000"/>
                  </a:schemeClr>
                </a:solidFill>
              </a:rPr>
              <a:t>,             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ru-RU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Святостью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своей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осени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меня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ru-RU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uk-UA" dirty="0" err="1" smtClean="0">
                <a:solidFill>
                  <a:schemeClr val="bg1">
                    <a:lumMod val="65000"/>
                  </a:schemeClr>
                </a:solidFill>
              </a:rPr>
              <a:t>Теплотой</a:t>
            </a:r>
            <a:r>
              <a:rPr lang="uk-UA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согрей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силой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одари,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ru-RU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uk-UA" dirty="0" err="1" smtClean="0">
                <a:solidFill>
                  <a:schemeClr val="bg1">
                    <a:lumMod val="65000"/>
                  </a:schemeClr>
                </a:solidFill>
              </a:rPr>
              <a:t>Ничего</a:t>
            </a:r>
            <a:r>
              <a:rPr lang="uk-UA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нет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ценнее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Твоей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совершенной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любви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ru-RU" dirty="0">
                <a:solidFill>
                  <a:schemeClr val="bg1">
                    <a:lumMod val="65000"/>
                  </a:schemeClr>
                </a:solidFill>
              </a:rPr>
            </a:b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3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Экран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Совершенство Твоё не имеет границ  Я ценю каждый миг жизни с Тобою Ты бессилье Моё утираешь с ресниц Наполняешь меня верой живою. </vt:lpstr>
      <vt:lpstr>Я предвкушаю красоту поклоненья Я воздеваю руки к Тебе без страха и сомнения </vt:lpstr>
      <vt:lpstr>Совершенный Бог, поклоняюсь я,               Святостью своей осени меня. Теплотой согрей, силой одари, Ничего нет ценнее Твоей  совершенной любви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Совершенство Твоё не имеет границ  Я ценю каждый миг жизни с Тобою Ты бессилье Моё утираешь с ресниц Наполняешь меня верой живою. </dc:title>
  <dc:creator>Администратор</dc:creator>
  <cp:lastModifiedBy>RePack by Diakov</cp:lastModifiedBy>
  <cp:revision>1</cp:revision>
  <dcterms:created xsi:type="dcterms:W3CDTF">2018-10-20T16:08:28Z</dcterms:created>
  <dcterms:modified xsi:type="dcterms:W3CDTF">2018-10-20T16:11:50Z</dcterms:modified>
</cp:coreProperties>
</file>