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Спасителю дозволь мені</a:t>
            </a:r>
            <a:br>
              <a:rPr lang="uk-UA" dirty="0" smtClean="0">
                <a:solidFill>
                  <a:schemeClr val="bg1"/>
                </a:solidFill>
              </a:rPr>
            </a:br>
            <a:r>
              <a:rPr lang="uk-UA" dirty="0" smtClean="0">
                <a:solidFill>
                  <a:schemeClr val="bg1"/>
                </a:solidFill>
              </a:rPr>
              <a:t>З Тобою йти всі дні</a:t>
            </a:r>
            <a:br>
              <a:rPr lang="uk-UA" dirty="0" smtClean="0">
                <a:solidFill>
                  <a:schemeClr val="bg1"/>
                </a:solidFill>
              </a:rPr>
            </a:br>
            <a:r>
              <a:rPr lang="uk-UA" dirty="0" smtClean="0">
                <a:solidFill>
                  <a:schemeClr val="bg1"/>
                </a:solidFill>
              </a:rPr>
              <a:t>Навчай мене, як маю я</a:t>
            </a:r>
            <a:br>
              <a:rPr lang="uk-UA" dirty="0" smtClean="0">
                <a:solidFill>
                  <a:schemeClr val="bg1"/>
                </a:solidFill>
              </a:rPr>
            </a:br>
            <a:r>
              <a:rPr lang="uk-UA" dirty="0" smtClean="0">
                <a:solidFill>
                  <a:schemeClr val="bg1"/>
                </a:solidFill>
              </a:rPr>
              <a:t>Терпіти всі турботи дня.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73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4800" dirty="0" smtClean="0">
                <a:solidFill>
                  <a:schemeClr val="bg1"/>
                </a:solidFill>
              </a:rPr>
              <a:t>Мені в журбі розраду дай</a:t>
            </a:r>
            <a:br>
              <a:rPr lang="uk-UA" sz="4800" dirty="0" smtClean="0">
                <a:solidFill>
                  <a:schemeClr val="bg1"/>
                </a:solidFill>
              </a:rPr>
            </a:br>
            <a:r>
              <a:rPr lang="uk-UA" sz="4800" dirty="0" smtClean="0">
                <a:solidFill>
                  <a:schemeClr val="bg1"/>
                </a:solidFill>
              </a:rPr>
              <a:t>І радощами світ сповняй</a:t>
            </a:r>
            <a:br>
              <a:rPr lang="uk-UA" sz="4800" dirty="0" smtClean="0">
                <a:solidFill>
                  <a:schemeClr val="bg1"/>
                </a:solidFill>
              </a:rPr>
            </a:br>
            <a:r>
              <a:rPr lang="uk-UA" sz="4800" dirty="0" smtClean="0">
                <a:solidFill>
                  <a:schemeClr val="bg1"/>
                </a:solidFill>
              </a:rPr>
              <a:t>Не дай піти на манівці</a:t>
            </a:r>
            <a:br>
              <a:rPr lang="uk-UA" sz="4800" dirty="0" smtClean="0">
                <a:solidFill>
                  <a:schemeClr val="bg1"/>
                </a:solidFill>
              </a:rPr>
            </a:br>
            <a:r>
              <a:rPr lang="uk-UA" sz="4800" dirty="0" smtClean="0">
                <a:solidFill>
                  <a:schemeClr val="bg1"/>
                </a:solidFill>
              </a:rPr>
              <a:t>Веди додому </a:t>
            </a:r>
            <a:r>
              <a:rPr lang="uk-UA" sz="4800" dirty="0" err="1" smtClean="0">
                <a:solidFill>
                  <a:schemeClr val="bg1"/>
                </a:solidFill>
              </a:rPr>
              <a:t>навпрямні</a:t>
            </a:r>
            <a:r>
              <a:rPr lang="uk-UA" sz="4800" dirty="0" smtClean="0">
                <a:solidFill>
                  <a:schemeClr val="bg1"/>
                </a:solidFill>
              </a:rPr>
              <a:t>.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3600" dirty="0" smtClean="0">
                <a:solidFill>
                  <a:schemeClr val="bg1"/>
                </a:solidFill>
              </a:rPr>
              <a:t>Надії промені пішли</a:t>
            </a:r>
            <a:br>
              <a:rPr lang="uk-UA" sz="3600" dirty="0" smtClean="0">
                <a:solidFill>
                  <a:schemeClr val="bg1"/>
                </a:solidFill>
              </a:rPr>
            </a:br>
            <a:r>
              <a:rPr lang="uk-UA" sz="3600" dirty="0" smtClean="0">
                <a:solidFill>
                  <a:schemeClr val="bg1"/>
                </a:solidFill>
              </a:rPr>
              <a:t>Спасіння стежку освіти</a:t>
            </a:r>
            <a:br>
              <a:rPr lang="uk-UA" sz="3600" dirty="0" smtClean="0">
                <a:solidFill>
                  <a:schemeClr val="bg1"/>
                </a:solidFill>
              </a:rPr>
            </a:br>
            <a:r>
              <a:rPr lang="uk-UA" sz="3600" dirty="0" smtClean="0">
                <a:solidFill>
                  <a:schemeClr val="bg1"/>
                </a:solidFill>
              </a:rPr>
              <a:t>Спокій моєму серцю дай</a:t>
            </a:r>
            <a:br>
              <a:rPr lang="uk-UA" sz="3600" dirty="0" smtClean="0">
                <a:solidFill>
                  <a:schemeClr val="bg1"/>
                </a:solidFill>
              </a:rPr>
            </a:br>
            <a:r>
              <a:rPr lang="uk-UA" sz="3600" dirty="0" smtClean="0">
                <a:solidFill>
                  <a:schemeClr val="bg1"/>
                </a:solidFill>
              </a:rPr>
              <a:t>Іти до неба помагай.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0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4800" dirty="0" smtClean="0">
                <a:solidFill>
                  <a:schemeClr val="bg1"/>
                </a:solidFill>
              </a:rPr>
              <a:t>Нести мій хрест</a:t>
            </a:r>
            <a:r>
              <a:rPr lang="uk-UA" sz="4800" dirty="0">
                <a:solidFill>
                  <a:schemeClr val="bg1"/>
                </a:solidFill>
              </a:rPr>
              <a:t> </a:t>
            </a:r>
            <a:r>
              <a:rPr lang="uk-UA" sz="4800" dirty="0" smtClean="0">
                <a:solidFill>
                  <a:schemeClr val="bg1"/>
                </a:solidFill>
              </a:rPr>
              <a:t>мене навчай</a:t>
            </a:r>
            <a:br>
              <a:rPr lang="uk-UA" sz="4800" dirty="0" smtClean="0">
                <a:solidFill>
                  <a:schemeClr val="bg1"/>
                </a:solidFill>
              </a:rPr>
            </a:br>
            <a:r>
              <a:rPr lang="uk-UA" sz="4800" dirty="0" smtClean="0">
                <a:solidFill>
                  <a:schemeClr val="bg1"/>
                </a:solidFill>
              </a:rPr>
              <a:t>Мене самого не лишай</a:t>
            </a:r>
            <a:br>
              <a:rPr lang="uk-UA" sz="4800" dirty="0" smtClean="0">
                <a:solidFill>
                  <a:schemeClr val="bg1"/>
                </a:solidFill>
              </a:rPr>
            </a:br>
            <a:r>
              <a:rPr lang="uk-UA" sz="4800" dirty="0" smtClean="0">
                <a:solidFill>
                  <a:schemeClr val="bg1"/>
                </a:solidFill>
              </a:rPr>
              <a:t>У певності провадь у ціль</a:t>
            </a:r>
            <a:br>
              <a:rPr lang="uk-UA" sz="4800" dirty="0" smtClean="0">
                <a:solidFill>
                  <a:schemeClr val="bg1"/>
                </a:solidFill>
              </a:rPr>
            </a:br>
            <a:r>
              <a:rPr lang="uk-UA" sz="4800" dirty="0" smtClean="0">
                <a:solidFill>
                  <a:schemeClr val="bg1"/>
                </a:solidFill>
              </a:rPr>
              <a:t>ЩО, Спасе, Ти – рятунок мій.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7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7999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dirty="0" smtClean="0">
                <a:solidFill>
                  <a:schemeClr val="bg1"/>
                </a:solidFill>
              </a:rPr>
              <a:t>Спасителю дозволь мені</a:t>
            </a:r>
            <a:br>
              <a:rPr lang="uk-UA" dirty="0" smtClean="0">
                <a:solidFill>
                  <a:schemeClr val="bg1"/>
                </a:solidFill>
              </a:rPr>
            </a:br>
            <a:r>
              <a:rPr lang="uk-UA" dirty="0" smtClean="0">
                <a:solidFill>
                  <a:schemeClr val="bg1"/>
                </a:solidFill>
              </a:rPr>
              <a:t>З Тобою йти всі дні</a:t>
            </a:r>
            <a:br>
              <a:rPr lang="uk-UA" dirty="0" smtClean="0">
                <a:solidFill>
                  <a:schemeClr val="bg1"/>
                </a:solidFill>
              </a:rPr>
            </a:br>
            <a:r>
              <a:rPr lang="uk-UA" dirty="0" smtClean="0">
                <a:solidFill>
                  <a:schemeClr val="bg1"/>
                </a:solidFill>
              </a:rPr>
              <a:t>Навчай мене, як маю я</a:t>
            </a:r>
            <a:br>
              <a:rPr lang="uk-UA" dirty="0" smtClean="0">
                <a:solidFill>
                  <a:schemeClr val="bg1"/>
                </a:solidFill>
              </a:rPr>
            </a:br>
            <a:r>
              <a:rPr lang="uk-UA" dirty="0" smtClean="0">
                <a:solidFill>
                  <a:schemeClr val="bg1"/>
                </a:solidFill>
              </a:rPr>
              <a:t>Терпіти всі турботи дня.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78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4800" dirty="0" smtClean="0">
                <a:solidFill>
                  <a:schemeClr val="bg1"/>
                </a:solidFill>
              </a:rPr>
              <a:t>Мені в журбі розраду дай</a:t>
            </a:r>
            <a:br>
              <a:rPr lang="uk-UA" sz="4800" dirty="0" smtClean="0">
                <a:solidFill>
                  <a:schemeClr val="bg1"/>
                </a:solidFill>
              </a:rPr>
            </a:br>
            <a:r>
              <a:rPr lang="uk-UA" sz="4800" dirty="0" smtClean="0">
                <a:solidFill>
                  <a:schemeClr val="bg1"/>
                </a:solidFill>
              </a:rPr>
              <a:t>І радощами світ сповняй</a:t>
            </a:r>
            <a:br>
              <a:rPr lang="uk-UA" sz="4800" dirty="0" smtClean="0">
                <a:solidFill>
                  <a:schemeClr val="bg1"/>
                </a:solidFill>
              </a:rPr>
            </a:br>
            <a:r>
              <a:rPr lang="uk-UA" sz="4800" dirty="0" smtClean="0">
                <a:solidFill>
                  <a:schemeClr val="bg1"/>
                </a:solidFill>
              </a:rPr>
              <a:t>Не дай піти на манівці</a:t>
            </a:r>
            <a:br>
              <a:rPr lang="uk-UA" sz="4800" dirty="0" smtClean="0">
                <a:solidFill>
                  <a:schemeClr val="bg1"/>
                </a:solidFill>
              </a:rPr>
            </a:br>
            <a:r>
              <a:rPr lang="uk-UA" sz="4800" dirty="0" smtClean="0">
                <a:solidFill>
                  <a:schemeClr val="bg1"/>
                </a:solidFill>
              </a:rPr>
              <a:t>Веди додому </a:t>
            </a:r>
            <a:r>
              <a:rPr lang="uk-UA" sz="4800" dirty="0" err="1" smtClean="0">
                <a:solidFill>
                  <a:schemeClr val="bg1"/>
                </a:solidFill>
              </a:rPr>
              <a:t>навпрямні</a:t>
            </a:r>
            <a:r>
              <a:rPr lang="uk-UA" sz="4800" dirty="0" smtClean="0">
                <a:solidFill>
                  <a:schemeClr val="bg1"/>
                </a:solidFill>
              </a:rPr>
              <a:t>.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02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4800" dirty="0" smtClean="0">
                <a:solidFill>
                  <a:schemeClr val="bg1"/>
                </a:solidFill>
              </a:rPr>
              <a:t>Нести мій хрест</a:t>
            </a:r>
            <a:r>
              <a:rPr lang="uk-UA" sz="4800" dirty="0">
                <a:solidFill>
                  <a:schemeClr val="bg1"/>
                </a:solidFill>
              </a:rPr>
              <a:t> </a:t>
            </a:r>
            <a:r>
              <a:rPr lang="uk-UA" sz="4800" dirty="0" smtClean="0">
                <a:solidFill>
                  <a:schemeClr val="bg1"/>
                </a:solidFill>
              </a:rPr>
              <a:t>мене навчай</a:t>
            </a:r>
            <a:br>
              <a:rPr lang="uk-UA" sz="4800" dirty="0" smtClean="0">
                <a:solidFill>
                  <a:schemeClr val="bg1"/>
                </a:solidFill>
              </a:rPr>
            </a:br>
            <a:r>
              <a:rPr lang="uk-UA" sz="4800" dirty="0" smtClean="0">
                <a:solidFill>
                  <a:schemeClr val="bg1"/>
                </a:solidFill>
              </a:rPr>
              <a:t>Мене самого не лишай</a:t>
            </a:r>
            <a:br>
              <a:rPr lang="uk-UA" sz="4800" dirty="0" smtClean="0">
                <a:solidFill>
                  <a:schemeClr val="bg1"/>
                </a:solidFill>
              </a:rPr>
            </a:br>
            <a:r>
              <a:rPr lang="uk-UA" sz="4800" dirty="0" smtClean="0">
                <a:solidFill>
                  <a:schemeClr val="bg1"/>
                </a:solidFill>
              </a:rPr>
              <a:t>У певності провадь у ціль</a:t>
            </a:r>
            <a:br>
              <a:rPr lang="uk-UA" sz="4800" dirty="0" smtClean="0">
                <a:solidFill>
                  <a:schemeClr val="bg1"/>
                </a:solidFill>
              </a:rPr>
            </a:br>
            <a:r>
              <a:rPr lang="uk-UA" sz="4800" dirty="0" smtClean="0">
                <a:solidFill>
                  <a:schemeClr val="bg1"/>
                </a:solidFill>
              </a:rPr>
              <a:t>ЩО, Спасе, Ти – рятунок мій.</a:t>
            </a:r>
            <a:endParaRPr lang="ru-R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</Words>
  <Application>Microsoft Office PowerPoint</Application>
  <PresentationFormat>Экран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Спасителю дозволь мені З Тобою йти всі дні Навчай мене, як маю я Терпіти всі турботи дня. </vt:lpstr>
      <vt:lpstr>Мені в журбі розраду дай І радощами світ сповняй Не дай піти на манівці Веди додому навпрямні.</vt:lpstr>
      <vt:lpstr>Надії промені пішли Спасіння стежку освіти Спокій моєму серцю дай Іти до неба помагай.</vt:lpstr>
      <vt:lpstr>Нести мій хрест мене навчай Мене самого не лишай У певності провадь у ціль ЩО, Спасе, Ти – рятунок мій.</vt:lpstr>
      <vt:lpstr>Спасителю дозволь мені З Тобою йти всі дні Навчай мене, як маю я Терпіти всі турботи дня. </vt:lpstr>
      <vt:lpstr>Мені в журбі розраду дай І радощами світ сповняй Не дай піти на манівці Веди додому навпрямні.</vt:lpstr>
      <vt:lpstr>Нести мій хрест мене навчай Мене самого не лишай У певності провадь у ціль ЩО, Спасе, Ти – рятунок мій.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Бог избрал нас  Из раных народов И дал нам имя Свое Бог избрал нас  Из разных племен Но дал нам сердце одно </dc:title>
  <dc:creator>Администратор</dc:creator>
  <cp:lastModifiedBy>RePack by Diakov</cp:lastModifiedBy>
  <cp:revision>9</cp:revision>
  <dcterms:created xsi:type="dcterms:W3CDTF">2018-10-13T15:54:54Z</dcterms:created>
  <dcterms:modified xsi:type="dcterms:W3CDTF">2018-11-24T10:53:50Z</dcterms:modified>
</cp:coreProperties>
</file>