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6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5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3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6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2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4D16-7A22-46B4-8C47-E56D008AE771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01C5-0C44-4F5B-83DE-41EC2BCA6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5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800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Стою в присутствии Твоем,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Стою и плачу пред Тобою.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знаю, что не заслужил Твою любовь,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Но я искуплен святою кровью.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800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Стою в присутствии Твоем,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Стою и сердце изливаю.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знаю, что не заслужил Твою любовь,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В Твоих объятьях я снова таю...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800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5400" dirty="0" smtClean="0">
              <a:solidFill>
                <a:schemeClr val="bg1"/>
              </a:solidFill>
            </a:endParaRPr>
          </a:p>
          <a:p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5400" dirty="0" smtClean="0">
                <a:solidFill>
                  <a:schemeClr val="bg1"/>
                </a:solidFill>
              </a:rPr>
              <a:t>Кровь Христа чистым сделала меня,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Кровь Христа, внутри все изменила,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Кровь </a:t>
            </a:r>
            <a:r>
              <a:rPr lang="ru-RU" sz="5400" dirty="0" err="1" smtClean="0">
                <a:solidFill>
                  <a:schemeClr val="bg1"/>
                </a:solidFill>
              </a:rPr>
              <a:t>Христа,Того</a:t>
            </a:r>
            <a:r>
              <a:rPr lang="ru-RU" sz="5400" dirty="0" smtClean="0">
                <a:solidFill>
                  <a:schemeClr val="bg1"/>
                </a:solidFill>
              </a:rPr>
              <a:t>, кто умер за меня,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Кровь Христа, меня омыла.</a:t>
            </a:r>
          </a:p>
          <a:p>
            <a:endParaRPr lang="ru-RU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800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Стою в присутствии Твоем,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Стою и сердце изливаю.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знаю, что не заслужил Твою любовь,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В Твоих объятьях я снова таю...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800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Стою в присутствии Твоем,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Стою и плачу пред Тобою.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знаю, что не заслужил Твою любовь,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Но я искуплен святою кровью.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800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5400" dirty="0" smtClean="0">
              <a:solidFill>
                <a:schemeClr val="bg1"/>
              </a:solidFill>
            </a:endParaRPr>
          </a:p>
          <a:p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5400" dirty="0" smtClean="0">
                <a:solidFill>
                  <a:schemeClr val="bg1"/>
                </a:solidFill>
              </a:rPr>
              <a:t>Кровь Христа чистым сделала меня,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Кровь Христа, внутри все изменила,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Кровь </a:t>
            </a:r>
            <a:r>
              <a:rPr lang="ru-RU" sz="5400" dirty="0" err="1" smtClean="0">
                <a:solidFill>
                  <a:schemeClr val="bg1"/>
                </a:solidFill>
              </a:rPr>
              <a:t>Христа,Того</a:t>
            </a:r>
            <a:r>
              <a:rPr lang="ru-RU" sz="5400" dirty="0" smtClean="0">
                <a:solidFill>
                  <a:schemeClr val="bg1"/>
                </a:solidFill>
              </a:rPr>
              <a:t>, кто умер за меня,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Кровь Христа, меня омыла.</a:t>
            </a:r>
          </a:p>
          <a:p>
            <a:endParaRPr lang="ru-RU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3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158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Виконроб</dc:creator>
  <cp:lastModifiedBy>Виконроб</cp:lastModifiedBy>
  <cp:revision>2</cp:revision>
  <dcterms:created xsi:type="dcterms:W3CDTF">2020-01-25T09:15:33Z</dcterms:created>
  <dcterms:modified xsi:type="dcterms:W3CDTF">2020-01-25T09:59:26Z</dcterms:modified>
</cp:coreProperties>
</file>