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4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786242"/>
            <a:ext cx="9144000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Сяє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срібний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сніг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наче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вітер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сани мчать.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Дзвенить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веселий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сміх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бубонці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звучать.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 санах-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літунах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покататись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спішать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Лунає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наша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пісня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бубонці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звучать.</a:t>
            </a:r>
            <a:endParaRPr lang="ru-RU" sz="28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endParaRPr lang="ru-RU" sz="44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Дивний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дзвін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кругом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Спів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веселий з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усіль</a:t>
            </a:r>
            <a:endParaRPr lang="ru-RU" sz="4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До нас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прийшло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Різдво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478466"/>
            <a:ext cx="91440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Неповторна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Христос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прийшов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у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світ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Разом ми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радієм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Різдвяний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бренить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Щасливого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Різдва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бажаємо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ми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всім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Нехай в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день Христос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прийде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у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кожен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дім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endParaRPr lang="ru-RU" sz="44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Дивний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дзвін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кругом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Спів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веселий з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усіль</a:t>
            </a:r>
            <a:endParaRPr lang="ru-RU" sz="4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До нас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прийшло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Різдво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4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478466"/>
            <a:ext cx="91440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Нехай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зимовим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сном заснув весь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світ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кругом,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Розтопить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 душах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лід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блиск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Віфлиємських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зір</a:t>
            </a:r>
            <a:endParaRPr lang="ru-RU" sz="40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Різдвяні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сніжні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дні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в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цій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пісні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чарівній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Розбудять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радість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ній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зігріють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душі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всім</a:t>
            </a:r>
            <a:r>
              <a:rPr lang="ru-RU" sz="40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4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всіх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endParaRPr lang="ru-RU" sz="44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Дивний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дзвін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кругом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Спів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веселий з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усіль</a:t>
            </a:r>
            <a:endParaRPr lang="ru-RU" sz="4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До нас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прийшло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Різдво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7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60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155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Jikharev_VB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Molod Spasinnya</cp:lastModifiedBy>
  <cp:revision>6</cp:revision>
  <dcterms:created xsi:type="dcterms:W3CDTF">2019-12-31T08:47:45Z</dcterms:created>
  <dcterms:modified xsi:type="dcterms:W3CDTF">2020-01-12T09:09:52Z</dcterms:modified>
</cp:coreProperties>
</file>