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Century Gothic" panose="020B0502020202020204" pitchFamily="34" charset="0"/>
              </a:rPr>
              <a:t>Ти</a:t>
            </a:r>
            <a:r>
              <a:rPr lang="ru-RU" sz="4800" dirty="0">
                <a:latin typeface="Century Gothic" panose="020B0502020202020204" pitchFamily="34" charset="0"/>
              </a:rPr>
              <a:t> є скала </a:t>
            </a:r>
            <a:r>
              <a:rPr lang="ru-RU" sz="4800" dirty="0" err="1">
                <a:latin typeface="Century Gothic" panose="020B0502020202020204" pitchFamily="34" charset="0"/>
              </a:rPr>
              <a:t>мойого</a:t>
            </a:r>
            <a:r>
              <a:rPr lang="ru-RU" sz="4800" dirty="0">
                <a:latin typeface="Century Gothic" panose="020B0502020202020204" pitchFamily="34" charset="0"/>
              </a:rPr>
              <a:t> </a:t>
            </a:r>
            <a:r>
              <a:rPr lang="ru-RU" sz="4800" dirty="0" err="1">
                <a:latin typeface="Century Gothic" panose="020B0502020202020204" pitchFamily="34" charset="0"/>
              </a:rPr>
              <a:t>спасіння</a:t>
            </a:r>
            <a:r>
              <a:rPr lang="ru-RU" sz="4800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800" dirty="0" err="1">
                <a:latin typeface="Century Gothic" panose="020B0502020202020204" pitchFamily="34" charset="0"/>
              </a:rPr>
              <a:t>Ти</a:t>
            </a:r>
            <a:r>
              <a:rPr lang="ru-RU" sz="4800" dirty="0">
                <a:latin typeface="Century Gothic" panose="020B0502020202020204" pitchFamily="34" charset="0"/>
              </a:rPr>
              <a:t> сила </a:t>
            </a:r>
            <a:r>
              <a:rPr lang="ru-RU" sz="4800" dirty="0" err="1">
                <a:latin typeface="Century Gothic" panose="020B0502020202020204" pitchFamily="34" charset="0"/>
              </a:rPr>
              <a:t>мого</a:t>
            </a:r>
            <a:r>
              <a:rPr lang="ru-RU" sz="4800" dirty="0">
                <a:latin typeface="Century Gothic" panose="020B0502020202020204" pitchFamily="34" charset="0"/>
              </a:rPr>
              <a:t> </a:t>
            </a:r>
            <a:r>
              <a:rPr lang="ru-RU" sz="4800" dirty="0" err="1">
                <a:latin typeface="Century Gothic" panose="020B0502020202020204" pitchFamily="34" charset="0"/>
              </a:rPr>
              <a:t>життя</a:t>
            </a:r>
            <a:r>
              <a:rPr lang="ru-RU" sz="4800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800" dirty="0">
                <a:latin typeface="Century Gothic" panose="020B0502020202020204" pitchFamily="34" charset="0"/>
              </a:rPr>
              <a:t>Моя </a:t>
            </a:r>
            <a:r>
              <a:rPr lang="ru-RU" sz="4800" dirty="0" err="1">
                <a:latin typeface="Century Gothic" panose="020B0502020202020204" pitchFamily="34" charset="0"/>
              </a:rPr>
              <a:t>надія</a:t>
            </a:r>
            <a:r>
              <a:rPr lang="ru-RU" sz="4800" dirty="0">
                <a:latin typeface="Century Gothic" panose="020B0502020202020204" pitchFamily="34" charset="0"/>
              </a:rPr>
              <a:t>, </a:t>
            </a:r>
            <a:r>
              <a:rPr lang="ru-RU" sz="4800" dirty="0" err="1">
                <a:latin typeface="Century Gothic" panose="020B0502020202020204" pitchFamily="34" charset="0"/>
              </a:rPr>
              <a:t>моє</a:t>
            </a:r>
            <a:r>
              <a:rPr lang="ru-RU" sz="4800" dirty="0">
                <a:latin typeface="Century Gothic" panose="020B0502020202020204" pitchFamily="34" charset="0"/>
              </a:rPr>
              <a:t> </a:t>
            </a:r>
            <a:r>
              <a:rPr lang="ru-RU" sz="4800" dirty="0" err="1">
                <a:latin typeface="Century Gothic" panose="020B0502020202020204" pitchFamily="34" charset="0"/>
              </a:rPr>
              <a:t>натхнення</a:t>
            </a:r>
            <a:r>
              <a:rPr lang="ru-RU" sz="4800" dirty="0">
                <a:latin typeface="Century Gothic" panose="020B0502020202020204" pitchFamily="34" charset="0"/>
              </a:rPr>
              <a:t>, </a:t>
            </a:r>
          </a:p>
          <a:p>
            <a:pPr algn="ctr"/>
            <a:r>
              <a:rPr lang="ru-RU" sz="4800" dirty="0">
                <a:latin typeface="Century Gothic" panose="020B0502020202020204" pitchFamily="34" charset="0"/>
              </a:rPr>
              <a:t>Боже! Тебе кличу я.</a:t>
            </a:r>
            <a:endParaRPr lang="uk-UA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В Тебе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Бо</a:t>
            </a:r>
            <a:r>
              <a:rPr lang="ru-RU" sz="4800" i="1" dirty="0">
                <a:latin typeface="Century Gothic" panose="020B0502020202020204" pitchFamily="34" charset="0"/>
              </a:rPr>
              <a:t> в </a:t>
            </a:r>
            <a:r>
              <a:rPr lang="ru-RU" sz="4800" i="1" dirty="0" err="1">
                <a:latin typeface="Century Gothic" panose="020B0502020202020204" pitchFamily="34" charset="0"/>
              </a:rPr>
              <a:t>Тобі</a:t>
            </a:r>
            <a:r>
              <a:rPr lang="ru-RU" sz="4800" i="1" dirty="0">
                <a:latin typeface="Century Gothic" panose="020B0502020202020204" pitchFamily="34" charset="0"/>
              </a:rPr>
              <a:t> є </a:t>
            </a:r>
            <a:r>
              <a:rPr lang="ru-RU" sz="4800" i="1" dirty="0" err="1">
                <a:latin typeface="Century Gothic" panose="020B0502020202020204" pitchFamily="34" charset="0"/>
              </a:rPr>
              <a:t>вічне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життя</a:t>
            </a:r>
            <a:r>
              <a:rPr lang="ru-RU" sz="4800" i="1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Ти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любов</a:t>
            </a:r>
            <a:r>
              <a:rPr lang="ru-RU" sz="4800" i="1" dirty="0">
                <a:latin typeface="Century Gothic" panose="020B0502020202020204" pitchFamily="34" charset="0"/>
              </a:rPr>
              <a:t> моя, </a:t>
            </a:r>
            <a:r>
              <a:rPr lang="ru-RU" sz="4800" i="1" dirty="0" err="1">
                <a:latin typeface="Century Gothic" panose="020B0502020202020204" pitchFamily="34" charset="0"/>
              </a:rPr>
              <a:t>допомога</a:t>
            </a:r>
            <a:r>
              <a:rPr lang="ru-RU" sz="4800" i="1" dirty="0">
                <a:latin typeface="Century Gothic" panose="020B0502020202020204" pitchFamily="34" charset="0"/>
              </a:rPr>
              <a:t> моя</a:t>
            </a:r>
          </a:p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На Тебе </a:t>
            </a:r>
            <a:r>
              <a:rPr lang="ru-RU" sz="4800" i="1" dirty="0" err="1">
                <a:latin typeface="Century Gothic" panose="020B0502020202020204" pitchFamily="34" charset="0"/>
              </a:rPr>
              <a:t>надіюся</a:t>
            </a:r>
            <a:r>
              <a:rPr lang="ru-RU" sz="4800" i="1" dirty="0">
                <a:latin typeface="Century Gothic" panose="020B0502020202020204" pitchFamily="34" charset="0"/>
              </a:rPr>
              <a:t> я.</a:t>
            </a:r>
            <a:endParaRPr lang="uk-UA" sz="48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9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Коли журба </a:t>
            </a:r>
            <a:r>
              <a:rPr lang="ru-RU" sz="4400" dirty="0" err="1">
                <a:latin typeface="Century Gothic" panose="020B0502020202020204" pitchFamily="34" charset="0"/>
              </a:rPr>
              <a:t>моє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тисне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серце</a:t>
            </a:r>
            <a:r>
              <a:rPr lang="ru-RU" sz="4400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400" dirty="0" err="1">
                <a:latin typeface="Century Gothic" panose="020B0502020202020204" pitchFamily="34" charset="0"/>
              </a:rPr>
              <a:t>Ти</a:t>
            </a:r>
            <a:r>
              <a:rPr lang="ru-RU" sz="4400" dirty="0">
                <a:latin typeface="Century Gothic" panose="020B0502020202020204" pitchFamily="34" charset="0"/>
              </a:rPr>
              <a:t> є </a:t>
            </a:r>
            <a:r>
              <a:rPr lang="ru-RU" sz="4400" dirty="0" err="1">
                <a:latin typeface="Century Gothic" panose="020B0502020202020204" pitchFamily="34" charset="0"/>
              </a:rPr>
              <a:t>потіха</a:t>
            </a:r>
            <a:r>
              <a:rPr lang="ru-RU" sz="4400" dirty="0">
                <a:latin typeface="Century Gothic" panose="020B0502020202020204" pitchFamily="34" charset="0"/>
              </a:rPr>
              <a:t> моя,</a:t>
            </a:r>
          </a:p>
          <a:p>
            <a:pPr algn="ctr"/>
            <a:r>
              <a:rPr lang="ru-RU" sz="4400" dirty="0" err="1">
                <a:latin typeface="Century Gothic" panose="020B0502020202020204" pitchFamily="34" charset="0"/>
              </a:rPr>
              <a:t>Ти</a:t>
            </a:r>
            <a:r>
              <a:rPr lang="ru-RU" sz="4400" dirty="0">
                <a:latin typeface="Century Gothic" panose="020B0502020202020204" pitchFamily="34" charset="0"/>
              </a:rPr>
              <a:t> – моя </a:t>
            </a:r>
            <a:r>
              <a:rPr lang="ru-RU" sz="4400" dirty="0" err="1">
                <a:latin typeface="Century Gothic" panose="020B0502020202020204" pitchFamily="34" charset="0"/>
              </a:rPr>
              <a:t>радість</a:t>
            </a:r>
            <a:r>
              <a:rPr lang="ru-RU" sz="4400" dirty="0">
                <a:latin typeface="Century Gothic" panose="020B0502020202020204" pitchFamily="34" charset="0"/>
              </a:rPr>
              <a:t>, </a:t>
            </a:r>
            <a:r>
              <a:rPr lang="ru-RU" sz="4400" dirty="0" err="1">
                <a:latin typeface="Century Gothic" panose="020B0502020202020204" pitchFamily="34" charset="0"/>
              </a:rPr>
              <a:t>моє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Ти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щастя</a:t>
            </a:r>
            <a:r>
              <a:rPr lang="ru-RU" sz="4400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400" dirty="0">
                <a:latin typeface="Century Gothic" panose="020B0502020202020204" pitchFamily="34" charset="0"/>
              </a:rPr>
              <a:t>В </a:t>
            </a:r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втішаюся</a:t>
            </a:r>
            <a:r>
              <a:rPr lang="ru-RU" sz="4400" dirty="0">
                <a:latin typeface="Century Gothic" panose="020B0502020202020204" pitchFamily="34" charset="0"/>
              </a:rPr>
              <a:t> я.</a:t>
            </a:r>
            <a:endParaRPr lang="uk-UA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В Тебе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Бо</a:t>
            </a:r>
            <a:r>
              <a:rPr lang="ru-RU" sz="4800" i="1" dirty="0">
                <a:latin typeface="Century Gothic" panose="020B0502020202020204" pitchFamily="34" charset="0"/>
              </a:rPr>
              <a:t> в </a:t>
            </a:r>
            <a:r>
              <a:rPr lang="ru-RU" sz="4800" i="1" dirty="0" err="1">
                <a:latin typeface="Century Gothic" panose="020B0502020202020204" pitchFamily="34" charset="0"/>
              </a:rPr>
              <a:t>Тобі</a:t>
            </a:r>
            <a:r>
              <a:rPr lang="ru-RU" sz="4800" i="1" dirty="0">
                <a:latin typeface="Century Gothic" panose="020B0502020202020204" pitchFamily="34" charset="0"/>
              </a:rPr>
              <a:t> є </a:t>
            </a:r>
            <a:r>
              <a:rPr lang="ru-RU" sz="4800" i="1" dirty="0" err="1">
                <a:latin typeface="Century Gothic" panose="020B0502020202020204" pitchFamily="34" charset="0"/>
              </a:rPr>
              <a:t>вічне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життя</a:t>
            </a:r>
            <a:r>
              <a:rPr lang="ru-RU" sz="4800" i="1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Ти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любов</a:t>
            </a:r>
            <a:r>
              <a:rPr lang="ru-RU" sz="4800" i="1" dirty="0">
                <a:latin typeface="Century Gothic" panose="020B0502020202020204" pitchFamily="34" charset="0"/>
              </a:rPr>
              <a:t> моя, </a:t>
            </a:r>
            <a:r>
              <a:rPr lang="ru-RU" sz="4800" i="1" dirty="0" err="1">
                <a:latin typeface="Century Gothic" panose="020B0502020202020204" pitchFamily="34" charset="0"/>
              </a:rPr>
              <a:t>допомога</a:t>
            </a:r>
            <a:r>
              <a:rPr lang="ru-RU" sz="4800" i="1" dirty="0">
                <a:latin typeface="Century Gothic" panose="020B0502020202020204" pitchFamily="34" charset="0"/>
              </a:rPr>
              <a:t> моя</a:t>
            </a:r>
          </a:p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На Тебе </a:t>
            </a:r>
            <a:r>
              <a:rPr lang="ru-RU" sz="4800" i="1" dirty="0" err="1">
                <a:latin typeface="Century Gothic" panose="020B0502020202020204" pitchFamily="34" charset="0"/>
              </a:rPr>
              <a:t>надіюся</a:t>
            </a:r>
            <a:r>
              <a:rPr lang="ru-RU" sz="4800" i="1" dirty="0">
                <a:latin typeface="Century Gothic" panose="020B0502020202020204" pitchFamily="34" charset="0"/>
              </a:rPr>
              <a:t> я.</a:t>
            </a:r>
            <a:endParaRPr lang="uk-UA" sz="48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Господь, я хвалу </a:t>
            </a:r>
            <a:r>
              <a:rPr lang="ru-RU" sz="4400" dirty="0" err="1">
                <a:latin typeface="Century Gothic" panose="020B0502020202020204" pitchFamily="34" charset="0"/>
              </a:rPr>
              <a:t>складаю</a:t>
            </a:r>
            <a:r>
              <a:rPr lang="ru-RU" sz="4400" dirty="0">
                <a:latin typeface="Century Gothic" panose="020B0502020202020204" pitchFamily="34" charset="0"/>
              </a:rPr>
              <a:t>, </a:t>
            </a:r>
          </a:p>
          <a:p>
            <a:pPr algn="ctr"/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подяка</a:t>
            </a:r>
            <a:r>
              <a:rPr lang="ru-RU" sz="4400" dirty="0">
                <a:latin typeface="Century Gothic" panose="020B0502020202020204" pitchFamily="34" charset="0"/>
              </a:rPr>
              <a:t> моя,</a:t>
            </a:r>
          </a:p>
          <a:p>
            <a:pPr algn="ctr"/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молюсь і </a:t>
            </a:r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</a:t>
            </a:r>
            <a:r>
              <a:rPr lang="ru-RU" sz="4400" dirty="0" err="1">
                <a:latin typeface="Century Gothic" panose="020B0502020202020204" pitchFamily="34" charset="0"/>
              </a:rPr>
              <a:t>співаю</a:t>
            </a:r>
            <a:r>
              <a:rPr lang="ru-RU" sz="4400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400" dirty="0">
                <a:latin typeface="Century Gothic" panose="020B0502020202020204" pitchFamily="34" charset="0"/>
              </a:rPr>
              <a:t>Слава </a:t>
            </a:r>
            <a:r>
              <a:rPr lang="ru-RU" sz="4400" dirty="0" err="1">
                <a:latin typeface="Century Gothic" panose="020B0502020202020204" pitchFamily="34" charset="0"/>
              </a:rPr>
              <a:t>Тобі</a:t>
            </a:r>
            <a:r>
              <a:rPr lang="ru-RU" sz="4400" dirty="0">
                <a:latin typeface="Century Gothic" panose="020B0502020202020204" pitchFamily="34" charset="0"/>
              </a:rPr>
              <a:t> і хвала</a:t>
            </a:r>
            <a:endParaRPr lang="uk-UA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4462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В Тебе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 </a:t>
            </a:r>
            <a:r>
              <a:rPr lang="ru-RU" sz="4800" i="1" dirty="0" err="1">
                <a:latin typeface="Century Gothic" panose="020B0502020202020204" pitchFamily="34" charset="0"/>
              </a:rPr>
              <a:t>вірю</a:t>
            </a:r>
            <a:r>
              <a:rPr lang="ru-RU" sz="4800" i="1" dirty="0">
                <a:latin typeface="Century Gothic" panose="020B0502020202020204" pitchFamily="34" charset="0"/>
              </a:rPr>
              <a:t> я,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Бо</a:t>
            </a:r>
            <a:r>
              <a:rPr lang="ru-RU" sz="4800" i="1" dirty="0">
                <a:latin typeface="Century Gothic" panose="020B0502020202020204" pitchFamily="34" charset="0"/>
              </a:rPr>
              <a:t> в </a:t>
            </a:r>
            <a:r>
              <a:rPr lang="ru-RU" sz="4800" i="1" dirty="0" err="1">
                <a:latin typeface="Century Gothic" panose="020B0502020202020204" pitchFamily="34" charset="0"/>
              </a:rPr>
              <a:t>Тобі</a:t>
            </a:r>
            <a:r>
              <a:rPr lang="ru-RU" sz="4800" i="1" dirty="0">
                <a:latin typeface="Century Gothic" panose="020B0502020202020204" pitchFamily="34" charset="0"/>
              </a:rPr>
              <a:t> є </a:t>
            </a:r>
            <a:r>
              <a:rPr lang="ru-RU" sz="4800" i="1" dirty="0" err="1">
                <a:latin typeface="Century Gothic" panose="020B0502020202020204" pitchFamily="34" charset="0"/>
              </a:rPr>
              <a:t>вічне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життя</a:t>
            </a:r>
            <a:r>
              <a:rPr lang="ru-RU" sz="4800" i="1" dirty="0">
                <a:latin typeface="Century Gothic" panose="020B0502020202020204" pitchFamily="34" charset="0"/>
              </a:rPr>
              <a:t>,</a:t>
            </a:r>
          </a:p>
          <a:p>
            <a:pPr algn="ctr"/>
            <a:r>
              <a:rPr lang="ru-RU" sz="4800" i="1" dirty="0" err="1">
                <a:latin typeface="Century Gothic" panose="020B0502020202020204" pitchFamily="34" charset="0"/>
              </a:rPr>
              <a:t>Ти</a:t>
            </a:r>
            <a:r>
              <a:rPr lang="ru-RU" sz="4800" i="1" dirty="0">
                <a:latin typeface="Century Gothic" panose="020B0502020202020204" pitchFamily="34" charset="0"/>
              </a:rPr>
              <a:t> </a:t>
            </a:r>
            <a:r>
              <a:rPr lang="ru-RU" sz="4800" i="1" dirty="0" err="1">
                <a:latin typeface="Century Gothic" panose="020B0502020202020204" pitchFamily="34" charset="0"/>
              </a:rPr>
              <a:t>любов</a:t>
            </a:r>
            <a:r>
              <a:rPr lang="ru-RU" sz="4800" i="1" dirty="0">
                <a:latin typeface="Century Gothic" panose="020B0502020202020204" pitchFamily="34" charset="0"/>
              </a:rPr>
              <a:t> моя, </a:t>
            </a:r>
            <a:r>
              <a:rPr lang="ru-RU" sz="4800" i="1" dirty="0" err="1">
                <a:latin typeface="Century Gothic" panose="020B0502020202020204" pitchFamily="34" charset="0"/>
              </a:rPr>
              <a:t>допомога</a:t>
            </a:r>
            <a:r>
              <a:rPr lang="ru-RU" sz="4800" i="1" dirty="0">
                <a:latin typeface="Century Gothic" panose="020B0502020202020204" pitchFamily="34" charset="0"/>
              </a:rPr>
              <a:t> моя</a:t>
            </a:r>
          </a:p>
          <a:p>
            <a:pPr algn="ctr"/>
            <a:r>
              <a:rPr lang="ru-RU" sz="4800" i="1" dirty="0">
                <a:latin typeface="Century Gothic" panose="020B0502020202020204" pitchFamily="34" charset="0"/>
              </a:rPr>
              <a:t>На Тебе </a:t>
            </a:r>
            <a:r>
              <a:rPr lang="ru-RU" sz="4800" i="1" dirty="0" err="1">
                <a:latin typeface="Century Gothic" panose="020B0502020202020204" pitchFamily="34" charset="0"/>
              </a:rPr>
              <a:t>надіюся</a:t>
            </a:r>
            <a:r>
              <a:rPr lang="ru-RU" sz="4800" i="1" dirty="0">
                <a:latin typeface="Century Gothic" panose="020B0502020202020204" pitchFamily="34" charset="0"/>
              </a:rPr>
              <a:t> я.</a:t>
            </a:r>
            <a:endParaRPr lang="uk-UA" sz="48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62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Molod Spasinnya</cp:lastModifiedBy>
  <cp:revision>3</cp:revision>
  <dcterms:created xsi:type="dcterms:W3CDTF">2019-11-02T17:17:20Z</dcterms:created>
  <dcterms:modified xsi:type="dcterms:W3CDTF">2020-09-19T15:47:54Z</dcterms:modified>
</cp:coreProperties>
</file>